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263" r:id="rId3"/>
    <p:sldId id="264" r:id="rId4"/>
    <p:sldId id="265" r:id="rId5"/>
    <p:sldId id="274" r:id="rId6"/>
    <p:sldId id="270" r:id="rId7"/>
    <p:sldId id="275" r:id="rId8"/>
    <p:sldId id="276" r:id="rId9"/>
    <p:sldId id="279" r:id="rId10"/>
    <p:sldId id="278" r:id="rId11"/>
    <p:sldId id="256" r:id="rId12"/>
    <p:sldId id="257" r:id="rId13"/>
    <p:sldId id="258" r:id="rId14"/>
    <p:sldId id="262" r:id="rId15"/>
    <p:sldId id="261" r:id="rId16"/>
    <p:sldId id="259" r:id="rId17"/>
    <p:sldId id="260" r:id="rId18"/>
    <p:sldId id="277" r:id="rId19"/>
  </p:sldIdLst>
  <p:sldSz cx="12192000" cy="6858000"/>
  <p:notesSz cx="6858000" cy="9144000"/>
  <p:defaultText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age" id="{2F72D839-2501-4145-9F48-9A7B070FBB18}">
          <p14:sldIdLst>
            <p14:sldId id="263"/>
            <p14:sldId id="264"/>
            <p14:sldId id="265"/>
            <p14:sldId id="274"/>
            <p14:sldId id="270"/>
            <p14:sldId id="275"/>
            <p14:sldId id="276"/>
            <p14:sldId id="279"/>
            <p14:sldId id="278"/>
          </p14:sldIdLst>
        </p14:section>
        <p14:section name="digital skill" id="{77346A64-7C01-4EB8-AD11-458AD57EEC81}">
          <p14:sldIdLst>
            <p14:sldId id="256"/>
            <p14:sldId id="257"/>
            <p14:sldId id="258"/>
            <p14:sldId id="262"/>
            <p14:sldId id="261"/>
            <p14:sldId id="259"/>
            <p14:sldId id="260"/>
            <p14:sldId id="277"/>
          </p14:sldIdLst>
        </p14:section>
      </p14:sectionLst>
    </p:ex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34"/>
    <a:srgbClr val="3776AA"/>
    <a:srgbClr val="FFE989"/>
    <a:srgbClr val="729EC2"/>
    <a:srgbClr val="86A8C5"/>
    <a:srgbClr val="EA4335"/>
    <a:srgbClr val="002A9D"/>
    <a:srgbClr val="DF8001"/>
    <a:srgbClr val="23A164"/>
    <a:srgbClr val="34C5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77626" autoAdjust="0"/>
  </p:normalViewPr>
  <p:slideViewPr>
    <p:cSldViewPr snapToGrid="0" showGuides="1">
      <p:cViewPr varScale="1">
        <p:scale>
          <a:sx n="50" d="100"/>
          <a:sy n="50" d="100"/>
        </p:scale>
        <p:origin x="582" y="36"/>
      </p:cViewPr>
      <p:guideLst>
        <p:guide pos="3840"/>
        <p:guide orient="horz" pos="216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o-F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424A4-6E35-4B3D-AF9E-158EC7BD7887}" type="datetimeFigureOut">
              <a:rPr lang="fo-FO" smtClean="0"/>
              <a:t>27.03.2025</a:t>
            </a:fld>
            <a:endParaRPr lang="fo-F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o-F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o-F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F5D05-9963-487E-BD00-DDBDBF9448BB}" type="slidenum">
              <a:rPr lang="fo-FO" smtClean="0"/>
              <a:t>‹#›</a:t>
            </a:fld>
            <a:endParaRPr lang="fo-FO"/>
          </a:p>
        </p:txBody>
      </p:sp>
    </p:spTree>
    <p:extLst>
      <p:ext uri="{BB962C8B-B14F-4D97-AF65-F5344CB8AC3E}">
        <p14:creationId xmlns:p14="http://schemas.microsoft.com/office/powerpoint/2010/main" val="341830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a:t>
            </a:fld>
            <a:endParaRPr lang="fo-FO"/>
          </a:p>
        </p:txBody>
      </p:sp>
    </p:spTree>
    <p:extLst>
      <p:ext uri="{BB962C8B-B14F-4D97-AF65-F5344CB8AC3E}">
        <p14:creationId xmlns:p14="http://schemas.microsoft.com/office/powerpoint/2010/main" val="339160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3</a:t>
            </a:fld>
            <a:endParaRPr lang="fo-FO"/>
          </a:p>
        </p:txBody>
      </p:sp>
    </p:spTree>
    <p:extLst>
      <p:ext uri="{BB962C8B-B14F-4D97-AF65-F5344CB8AC3E}">
        <p14:creationId xmlns:p14="http://schemas.microsoft.com/office/powerpoint/2010/main" val="292976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5</a:t>
            </a:fld>
            <a:endParaRPr lang="fo-FO"/>
          </a:p>
        </p:txBody>
      </p:sp>
    </p:spTree>
    <p:extLst>
      <p:ext uri="{BB962C8B-B14F-4D97-AF65-F5344CB8AC3E}">
        <p14:creationId xmlns:p14="http://schemas.microsoft.com/office/powerpoint/2010/main" val="703944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Henry Ford </a:t>
            </a:r>
            <a:r>
              <a:rPr lang="en-GB" dirty="0" err="1"/>
              <a:t>Dit</a:t>
            </a:r>
            <a:r>
              <a:rPr lang="en-GB" dirty="0"/>
              <a:t> le  motivation et le travail </a:t>
            </a:r>
            <a:r>
              <a:rPr lang="en-GB" dirty="0" err="1"/>
              <a:t>charné</a:t>
            </a:r>
            <a:r>
              <a:rPr lang="en-GB" dirty="0"/>
              <a:t> </a:t>
            </a:r>
            <a:r>
              <a:rPr lang="en-GB" dirty="0" err="1"/>
              <a:t>sont</a:t>
            </a:r>
            <a:r>
              <a:rPr lang="en-GB" dirty="0"/>
              <a:t> Les </a:t>
            </a:r>
            <a:r>
              <a:rPr lang="en-GB" dirty="0" err="1"/>
              <a:t>clés</a:t>
            </a:r>
            <a:r>
              <a:rPr lang="en-GB" dirty="0"/>
              <a:t> </a:t>
            </a:r>
            <a:r>
              <a:rPr lang="en-GB" dirty="0" err="1"/>
              <a:t>por</a:t>
            </a:r>
            <a:r>
              <a:rPr lang="en-GB" dirty="0"/>
              <a:t> Transformer </a:t>
            </a:r>
            <a:r>
              <a:rPr lang="en-GB" dirty="0" err="1"/>
              <a:t>L’imposible</a:t>
            </a:r>
            <a:r>
              <a:rPr lang="en-GB" dirty="0"/>
              <a:t> possible .</a:t>
            </a:r>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7</a:t>
            </a:fld>
            <a:endParaRPr lang="fo-FO"/>
          </a:p>
        </p:txBody>
      </p:sp>
    </p:spTree>
    <p:extLst>
      <p:ext uri="{BB962C8B-B14F-4D97-AF65-F5344CB8AC3E}">
        <p14:creationId xmlns:p14="http://schemas.microsoft.com/office/powerpoint/2010/main" val="45148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Par exemple, lorsque vous apprenez un nouveau langage de programmation comme Python, vous devez le pratiquer activement en créant des petits projets, en écrivant du code, ou en développant des jeux simples. C'est la pratique qui est l'essence de l'évolution.</a:t>
            </a:r>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9</a:t>
            </a:fld>
            <a:endParaRPr lang="fo-FO"/>
          </a:p>
        </p:txBody>
      </p:sp>
    </p:spTree>
    <p:extLst>
      <p:ext uri="{BB962C8B-B14F-4D97-AF65-F5344CB8AC3E}">
        <p14:creationId xmlns:p14="http://schemas.microsoft.com/office/powerpoint/2010/main" val="2670139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10</a:t>
            </a:fld>
            <a:endParaRPr lang="fo-FO"/>
          </a:p>
        </p:txBody>
      </p:sp>
    </p:spTree>
    <p:extLst>
      <p:ext uri="{BB962C8B-B14F-4D97-AF65-F5344CB8AC3E}">
        <p14:creationId xmlns:p14="http://schemas.microsoft.com/office/powerpoint/2010/main" val="22665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11</a:t>
            </a:fld>
            <a:endParaRPr lang="fo-FO"/>
          </a:p>
        </p:txBody>
      </p:sp>
    </p:spTree>
    <p:extLst>
      <p:ext uri="{BB962C8B-B14F-4D97-AF65-F5344CB8AC3E}">
        <p14:creationId xmlns:p14="http://schemas.microsoft.com/office/powerpoint/2010/main" val="11471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7211-F4ED-8B39-A918-3B4391D3D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DBD3BB12-FCAA-B07A-2B0E-584EC95B8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A78F789C-88E3-8DC5-B4C9-06BE42C8900A}"/>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5" name="Footer Placeholder 4">
            <a:extLst>
              <a:ext uri="{FF2B5EF4-FFF2-40B4-BE49-F238E27FC236}">
                <a16:creationId xmlns:a16="http://schemas.microsoft.com/office/drawing/2014/main" id="{957CCBBA-947E-EC2D-E64C-01A7AE6EF7B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E9413CC-6714-5FC4-B24B-37F604D748BB}"/>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61508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AAF2-F250-92F7-5AC7-FFB331517F55}"/>
              </a:ext>
            </a:extLst>
          </p:cNvPr>
          <p:cNvSpPr>
            <a:spLocks noGrp="1"/>
          </p:cNvSpPr>
          <p:nvPr>
            <p:ph type="title"/>
          </p:nvPr>
        </p:nvSpPr>
        <p:spPr/>
        <p:txBody>
          <a:bodyPr/>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C4DD416C-9B12-60C5-158C-DA0BDDA8A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0D660E02-E546-06F8-D3D6-AB44A7E4EF7A}"/>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5" name="Footer Placeholder 4">
            <a:extLst>
              <a:ext uri="{FF2B5EF4-FFF2-40B4-BE49-F238E27FC236}">
                <a16:creationId xmlns:a16="http://schemas.microsoft.com/office/drawing/2014/main" id="{D8E5BDC7-D87E-2E7F-EC1D-02C7950C05ED}"/>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57C5F62-2ACA-382C-FA4C-06A016FDE4EE}"/>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07111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5F1A54-DE48-3CAD-DC1E-DFE22685CE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8F11ED05-296E-A520-18E5-0E41B976B4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96BC2253-8557-0740-07FF-3D65F60614A5}"/>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5" name="Footer Placeholder 4">
            <a:extLst>
              <a:ext uri="{FF2B5EF4-FFF2-40B4-BE49-F238E27FC236}">
                <a16:creationId xmlns:a16="http://schemas.microsoft.com/office/drawing/2014/main" id="{FD23375C-E44C-59DE-1146-B2CB64C2A096}"/>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0BA97532-8540-8A45-70A0-DA0C73409805}"/>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14812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21CF-56FE-CA5D-8A86-28E688AEA0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8CBEC11D-C63D-46B8-31BD-F7AF613B2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7D7BBEA5-8F20-4BE3-94F9-06FEDD3727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48CBBA-998B-43EE-AC44-249193AB2CBB}" type="datetimeFigureOut">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27.03.2025</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6EAC1D62-12E4-0FCA-BD25-92F878B4C3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3EF1228C-2689-093C-98BA-8C5AD46D90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D98FA-2E51-40FD-8518-F8296F24F530}" type="slidenum">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4471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3796C5A-1585-0276-D60C-996F1DE6FE66}"/>
              </a:ext>
            </a:extLst>
          </p:cNvPr>
          <p:cNvSpPr>
            <a:spLocks noGrp="1"/>
          </p:cNvSpPr>
          <p:nvPr>
            <p:ph type="pic" sz="quarter" idx="11"/>
          </p:nvPr>
        </p:nvSpPr>
        <p:spPr>
          <a:xfrm>
            <a:off x="6703861" y="1530887"/>
            <a:ext cx="846408" cy="1139759"/>
          </a:xfrm>
          <a:custGeom>
            <a:avLst/>
            <a:gdLst>
              <a:gd name="connsiteX0" fmla="*/ 100188 w 846408"/>
              <a:gd name="connsiteY0" fmla="*/ 0 h 1139759"/>
              <a:gd name="connsiteX1" fmla="*/ 697160 w 846408"/>
              <a:gd name="connsiteY1" fmla="*/ 0 h 1139759"/>
              <a:gd name="connsiteX2" fmla="*/ 846408 w 846408"/>
              <a:gd name="connsiteY2" fmla="*/ 149248 h 1139759"/>
              <a:gd name="connsiteX3" fmla="*/ 846408 w 846408"/>
              <a:gd name="connsiteY3" fmla="*/ 990511 h 1139759"/>
              <a:gd name="connsiteX4" fmla="*/ 697160 w 846408"/>
              <a:gd name="connsiteY4" fmla="*/ 1139759 h 1139759"/>
              <a:gd name="connsiteX5" fmla="*/ 100188 w 846408"/>
              <a:gd name="connsiteY5" fmla="*/ 1139759 h 1139759"/>
              <a:gd name="connsiteX6" fmla="*/ 42094 w 846408"/>
              <a:gd name="connsiteY6" fmla="*/ 1128030 h 1139759"/>
              <a:gd name="connsiteX7" fmla="*/ 0 w 846408"/>
              <a:gd name="connsiteY7" fmla="*/ 1099650 h 1139759"/>
              <a:gd name="connsiteX8" fmla="*/ 0 w 846408"/>
              <a:gd name="connsiteY8" fmla="*/ 40109 h 1139759"/>
              <a:gd name="connsiteX9" fmla="*/ 42094 w 846408"/>
              <a:gd name="connsiteY9" fmla="*/ 11729 h 1139759"/>
              <a:gd name="connsiteX10" fmla="*/ 100188 w 846408"/>
              <a:gd name="connsiteY10"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408" h="1139759">
                <a:moveTo>
                  <a:pt x="100188" y="0"/>
                </a:moveTo>
                <a:lnTo>
                  <a:pt x="697160" y="0"/>
                </a:lnTo>
                <a:cubicBezTo>
                  <a:pt x="779587" y="0"/>
                  <a:pt x="846408" y="66821"/>
                  <a:pt x="846408" y="149248"/>
                </a:cubicBezTo>
                <a:lnTo>
                  <a:pt x="846408" y="990511"/>
                </a:lnTo>
                <a:cubicBezTo>
                  <a:pt x="846408" y="1072938"/>
                  <a:pt x="779587" y="1139759"/>
                  <a:pt x="697160" y="1139759"/>
                </a:cubicBezTo>
                <a:lnTo>
                  <a:pt x="100188" y="1139759"/>
                </a:lnTo>
                <a:cubicBezTo>
                  <a:pt x="79582" y="1139759"/>
                  <a:pt x="59950" y="1135583"/>
                  <a:pt x="42094" y="1128030"/>
                </a:cubicBezTo>
                <a:lnTo>
                  <a:pt x="0" y="1099650"/>
                </a:lnTo>
                <a:lnTo>
                  <a:pt x="0" y="40109"/>
                </a:lnTo>
                <a:lnTo>
                  <a:pt x="42094" y="11729"/>
                </a:lnTo>
                <a:cubicBezTo>
                  <a:pt x="59950" y="4176"/>
                  <a:pt x="79582" y="0"/>
                  <a:pt x="100188" y="0"/>
                </a:cubicBezTo>
                <a:close/>
              </a:path>
            </a:pathLst>
          </a:custGeom>
          <a:pattFill prst="pct5">
            <a:fgClr>
              <a:schemeClr val="accent1"/>
            </a:fgClr>
            <a:bgClr>
              <a:schemeClr val="bg1"/>
            </a:bgClr>
          </a:pattFill>
        </p:spPr>
        <p:txBody>
          <a:bodyPr wrap="square">
            <a:noAutofit/>
          </a:bodyPr>
          <a:lstStyle/>
          <a:p>
            <a:endParaRPr lang="fo-FO"/>
          </a:p>
        </p:txBody>
      </p:sp>
      <p:sp>
        <p:nvSpPr>
          <p:cNvPr id="16" name="Picture Placeholder 15">
            <a:extLst>
              <a:ext uri="{FF2B5EF4-FFF2-40B4-BE49-F238E27FC236}">
                <a16:creationId xmlns:a16="http://schemas.microsoft.com/office/drawing/2014/main" id="{306BF129-74E5-4403-28C2-C836FE308539}"/>
              </a:ext>
            </a:extLst>
          </p:cNvPr>
          <p:cNvSpPr>
            <a:spLocks noGrp="1"/>
          </p:cNvSpPr>
          <p:nvPr>
            <p:ph type="pic" sz="quarter" idx="12"/>
          </p:nvPr>
        </p:nvSpPr>
        <p:spPr>
          <a:xfrm>
            <a:off x="4592673" y="1530887"/>
            <a:ext cx="895468" cy="1139759"/>
          </a:xfrm>
          <a:custGeom>
            <a:avLst/>
            <a:gdLst>
              <a:gd name="connsiteX0" fmla="*/ 149248 w 895468"/>
              <a:gd name="connsiteY0" fmla="*/ 0 h 1139759"/>
              <a:gd name="connsiteX1" fmla="*/ 746220 w 895468"/>
              <a:gd name="connsiteY1" fmla="*/ 0 h 1139759"/>
              <a:gd name="connsiteX2" fmla="*/ 895468 w 895468"/>
              <a:gd name="connsiteY2" fmla="*/ 149248 h 1139759"/>
              <a:gd name="connsiteX3" fmla="*/ 895468 w 895468"/>
              <a:gd name="connsiteY3" fmla="*/ 990511 h 1139759"/>
              <a:gd name="connsiteX4" fmla="*/ 746220 w 895468"/>
              <a:gd name="connsiteY4" fmla="*/ 1139759 h 1139759"/>
              <a:gd name="connsiteX5" fmla="*/ 149248 w 895468"/>
              <a:gd name="connsiteY5" fmla="*/ 1139759 h 1139759"/>
              <a:gd name="connsiteX6" fmla="*/ 0 w 895468"/>
              <a:gd name="connsiteY6" fmla="*/ 990511 h 1139759"/>
              <a:gd name="connsiteX7" fmla="*/ 0 w 895468"/>
              <a:gd name="connsiteY7" fmla="*/ 149248 h 1139759"/>
              <a:gd name="connsiteX8" fmla="*/ 149248 w 895468"/>
              <a:gd name="connsiteY8"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468" h="1139759">
                <a:moveTo>
                  <a:pt x="149248" y="0"/>
                </a:moveTo>
                <a:lnTo>
                  <a:pt x="746220" y="0"/>
                </a:lnTo>
                <a:cubicBezTo>
                  <a:pt x="828647" y="0"/>
                  <a:pt x="895468" y="66821"/>
                  <a:pt x="895468" y="149248"/>
                </a:cubicBezTo>
                <a:lnTo>
                  <a:pt x="895468" y="990511"/>
                </a:lnTo>
                <a:cubicBezTo>
                  <a:pt x="895468" y="1072938"/>
                  <a:pt x="828647" y="1139759"/>
                  <a:pt x="746220" y="1139759"/>
                </a:cubicBezTo>
                <a:lnTo>
                  <a:pt x="149248" y="1139759"/>
                </a:lnTo>
                <a:cubicBezTo>
                  <a:pt x="66821" y="1139759"/>
                  <a:pt x="0" y="1072938"/>
                  <a:pt x="0" y="990511"/>
                </a:cubicBezTo>
                <a:lnTo>
                  <a:pt x="0" y="149248"/>
                </a:lnTo>
                <a:cubicBezTo>
                  <a:pt x="0" y="66821"/>
                  <a:pt x="66821" y="0"/>
                  <a:pt x="149248" y="0"/>
                </a:cubicBezTo>
                <a:close/>
              </a:path>
            </a:pathLst>
          </a:custGeom>
          <a:pattFill prst="pct5">
            <a:fgClr>
              <a:schemeClr val="accent1"/>
            </a:fgClr>
            <a:bgClr>
              <a:schemeClr val="bg1"/>
            </a:bgClr>
          </a:pattFill>
        </p:spPr>
        <p:txBody>
          <a:bodyPr wrap="square">
            <a:noAutofit/>
          </a:bodyPr>
          <a:lstStyle/>
          <a:p>
            <a:endParaRPr lang="fo-FO"/>
          </a:p>
        </p:txBody>
      </p:sp>
      <p:sp>
        <p:nvSpPr>
          <p:cNvPr id="12" name="Picture Placeholder 11">
            <a:extLst>
              <a:ext uri="{FF2B5EF4-FFF2-40B4-BE49-F238E27FC236}">
                <a16:creationId xmlns:a16="http://schemas.microsoft.com/office/drawing/2014/main" id="{E48B2897-5CE4-C733-D28F-AB6FF8E1A098}"/>
              </a:ext>
            </a:extLst>
          </p:cNvPr>
          <p:cNvSpPr>
            <a:spLocks noGrp="1"/>
          </p:cNvSpPr>
          <p:nvPr>
            <p:ph type="pic" sz="quarter" idx="10"/>
          </p:nvPr>
        </p:nvSpPr>
        <p:spPr>
          <a:xfrm>
            <a:off x="5415342" y="1181857"/>
            <a:ext cx="1312258" cy="1837821"/>
          </a:xfrm>
          <a:custGeom>
            <a:avLst/>
            <a:gdLst>
              <a:gd name="connsiteX0" fmla="*/ 218709 w 1312258"/>
              <a:gd name="connsiteY0" fmla="*/ 0 h 1837821"/>
              <a:gd name="connsiteX1" fmla="*/ 1093549 w 1312258"/>
              <a:gd name="connsiteY1" fmla="*/ 0 h 1837821"/>
              <a:gd name="connsiteX2" fmla="*/ 1178677 w 1312258"/>
              <a:gd name="connsiteY2" fmla="*/ 17187 h 1837821"/>
              <a:gd name="connsiteX3" fmla="*/ 1312258 w 1312258"/>
              <a:gd name="connsiteY3" fmla="*/ 218713 h 1837821"/>
              <a:gd name="connsiteX4" fmla="*/ 1312258 w 1312258"/>
              <a:gd name="connsiteY4" fmla="*/ 1619107 h 1837821"/>
              <a:gd name="connsiteX5" fmla="*/ 1093544 w 1312258"/>
              <a:gd name="connsiteY5" fmla="*/ 1837821 h 1837821"/>
              <a:gd name="connsiteX6" fmla="*/ 218714 w 1312258"/>
              <a:gd name="connsiteY6" fmla="*/ 1837821 h 1837821"/>
              <a:gd name="connsiteX7" fmla="*/ 0 w 1312258"/>
              <a:gd name="connsiteY7" fmla="*/ 1619107 h 1837821"/>
              <a:gd name="connsiteX8" fmla="*/ 0 w 1312258"/>
              <a:gd name="connsiteY8" fmla="*/ 218713 h 1837821"/>
              <a:gd name="connsiteX9" fmla="*/ 133581 w 1312258"/>
              <a:gd name="connsiteY9" fmla="*/ 17187 h 18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58" h="1837821">
                <a:moveTo>
                  <a:pt x="218709" y="0"/>
                </a:moveTo>
                <a:lnTo>
                  <a:pt x="1093549" y="0"/>
                </a:lnTo>
                <a:lnTo>
                  <a:pt x="1178677" y="17187"/>
                </a:lnTo>
                <a:cubicBezTo>
                  <a:pt x="1257177" y="50389"/>
                  <a:pt x="1312258" y="128119"/>
                  <a:pt x="1312258" y="218713"/>
                </a:cubicBezTo>
                <a:lnTo>
                  <a:pt x="1312258" y="1619107"/>
                </a:lnTo>
                <a:cubicBezTo>
                  <a:pt x="1312258" y="1739899"/>
                  <a:pt x="1214336" y="1837821"/>
                  <a:pt x="1093544" y="1837821"/>
                </a:cubicBezTo>
                <a:lnTo>
                  <a:pt x="218714" y="1837821"/>
                </a:lnTo>
                <a:cubicBezTo>
                  <a:pt x="97922" y="1837821"/>
                  <a:pt x="0" y="1739899"/>
                  <a:pt x="0" y="1619107"/>
                </a:cubicBezTo>
                <a:lnTo>
                  <a:pt x="0" y="218713"/>
                </a:lnTo>
                <a:cubicBezTo>
                  <a:pt x="0" y="128119"/>
                  <a:pt x="55081" y="50389"/>
                  <a:pt x="133581" y="17187"/>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fo-FO" dirty="0"/>
          </a:p>
        </p:txBody>
      </p:sp>
    </p:spTree>
    <p:extLst>
      <p:ext uri="{BB962C8B-B14F-4D97-AF65-F5344CB8AC3E}">
        <p14:creationId xmlns:p14="http://schemas.microsoft.com/office/powerpoint/2010/main" val="26728026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D858-2889-AE55-75C3-06CDD647C993}"/>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726E74A0-D043-9B75-42E4-1C977D9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F88D42CC-2AA2-A871-908A-3962DE63233D}"/>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5" name="Footer Placeholder 4">
            <a:extLst>
              <a:ext uri="{FF2B5EF4-FFF2-40B4-BE49-F238E27FC236}">
                <a16:creationId xmlns:a16="http://schemas.microsoft.com/office/drawing/2014/main" id="{91FB5751-0D67-AD30-A9A0-78DD523D2692}"/>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9775039D-139B-E3CF-420E-00013DB7172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5261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98EC-936E-9DDA-DCAC-2DF5E8C4EF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o-FO"/>
          </a:p>
        </p:txBody>
      </p:sp>
      <p:sp>
        <p:nvSpPr>
          <p:cNvPr id="3" name="Text Placeholder 2">
            <a:extLst>
              <a:ext uri="{FF2B5EF4-FFF2-40B4-BE49-F238E27FC236}">
                <a16:creationId xmlns:a16="http://schemas.microsoft.com/office/drawing/2014/main" id="{E42D8114-D6F1-94B9-FA45-BC0883D6EE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9E86-E77B-6D49-63A2-3BD51A8240AB}"/>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5" name="Footer Placeholder 4">
            <a:extLst>
              <a:ext uri="{FF2B5EF4-FFF2-40B4-BE49-F238E27FC236}">
                <a16:creationId xmlns:a16="http://schemas.microsoft.com/office/drawing/2014/main" id="{2BD17F16-0BBD-AA58-C6F5-F1B471A3446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227C4D47-FF3E-821F-CA7A-5C2ABB47ECE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419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F5F0-AC0B-F9E1-D647-07524A54E211}"/>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B48F6444-92D8-6F9D-6149-971563892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Content Placeholder 3">
            <a:extLst>
              <a:ext uri="{FF2B5EF4-FFF2-40B4-BE49-F238E27FC236}">
                <a16:creationId xmlns:a16="http://schemas.microsoft.com/office/drawing/2014/main" id="{7B429975-7373-D485-2033-411AE201A2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Date Placeholder 4">
            <a:extLst>
              <a:ext uri="{FF2B5EF4-FFF2-40B4-BE49-F238E27FC236}">
                <a16:creationId xmlns:a16="http://schemas.microsoft.com/office/drawing/2014/main" id="{E85E5FB8-15FB-CE29-02A5-96957AE68978}"/>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6" name="Footer Placeholder 5">
            <a:extLst>
              <a:ext uri="{FF2B5EF4-FFF2-40B4-BE49-F238E27FC236}">
                <a16:creationId xmlns:a16="http://schemas.microsoft.com/office/drawing/2014/main" id="{E6BB8929-1CD6-62A4-4A6E-3653546218CD}"/>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49684E92-0FF5-3A39-3DA0-AA6A83BC2EA9}"/>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239434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6500-6860-1747-44F7-3D1E03501731}"/>
              </a:ext>
            </a:extLst>
          </p:cNvPr>
          <p:cNvSpPr>
            <a:spLocks noGrp="1"/>
          </p:cNvSpPr>
          <p:nvPr>
            <p:ph type="title"/>
          </p:nvPr>
        </p:nvSpPr>
        <p:spPr>
          <a:xfrm>
            <a:off x="839788" y="365125"/>
            <a:ext cx="10515600" cy="1325563"/>
          </a:xfrm>
        </p:spPr>
        <p:txBody>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93A2384-F90E-8D41-36DC-8623785509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9DFB9-4076-EA8C-007B-1E3B52472F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Text Placeholder 4">
            <a:extLst>
              <a:ext uri="{FF2B5EF4-FFF2-40B4-BE49-F238E27FC236}">
                <a16:creationId xmlns:a16="http://schemas.microsoft.com/office/drawing/2014/main" id="{347B78D5-C787-F13E-D919-16C5DF63F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5D27C2-7C56-F177-6D32-AA54631D5B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7" name="Date Placeholder 6">
            <a:extLst>
              <a:ext uri="{FF2B5EF4-FFF2-40B4-BE49-F238E27FC236}">
                <a16:creationId xmlns:a16="http://schemas.microsoft.com/office/drawing/2014/main" id="{D26A8049-56CB-A9FE-BDB3-5AA57B244CA4}"/>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8" name="Footer Placeholder 7">
            <a:extLst>
              <a:ext uri="{FF2B5EF4-FFF2-40B4-BE49-F238E27FC236}">
                <a16:creationId xmlns:a16="http://schemas.microsoft.com/office/drawing/2014/main" id="{F5B09263-433F-9990-435D-4F498381B97C}"/>
              </a:ext>
            </a:extLst>
          </p:cNvPr>
          <p:cNvSpPr>
            <a:spLocks noGrp="1"/>
          </p:cNvSpPr>
          <p:nvPr>
            <p:ph type="ftr" sz="quarter" idx="11"/>
          </p:nvPr>
        </p:nvSpPr>
        <p:spPr/>
        <p:txBody>
          <a:bodyPr/>
          <a:lstStyle/>
          <a:p>
            <a:endParaRPr lang="fo-FO"/>
          </a:p>
        </p:txBody>
      </p:sp>
      <p:sp>
        <p:nvSpPr>
          <p:cNvPr id="9" name="Slide Number Placeholder 8">
            <a:extLst>
              <a:ext uri="{FF2B5EF4-FFF2-40B4-BE49-F238E27FC236}">
                <a16:creationId xmlns:a16="http://schemas.microsoft.com/office/drawing/2014/main" id="{FD9A9541-8DD9-AB00-2F9E-84474B761F1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852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F806-7C02-CE5F-99FB-34CD586A936D}"/>
              </a:ext>
            </a:extLst>
          </p:cNvPr>
          <p:cNvSpPr>
            <a:spLocks noGrp="1"/>
          </p:cNvSpPr>
          <p:nvPr>
            <p:ph type="title"/>
          </p:nvPr>
        </p:nvSpPr>
        <p:spPr/>
        <p:txBody>
          <a:bodyPr/>
          <a:lstStyle/>
          <a:p>
            <a:r>
              <a:rPr lang="en-US"/>
              <a:t>Click to edit Master title style</a:t>
            </a:r>
            <a:endParaRPr lang="fo-FO"/>
          </a:p>
        </p:txBody>
      </p:sp>
      <p:sp>
        <p:nvSpPr>
          <p:cNvPr id="3" name="Date Placeholder 2">
            <a:extLst>
              <a:ext uri="{FF2B5EF4-FFF2-40B4-BE49-F238E27FC236}">
                <a16:creationId xmlns:a16="http://schemas.microsoft.com/office/drawing/2014/main" id="{12C766A5-7BD1-043F-F9E9-076A5B16FD3F}"/>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4" name="Footer Placeholder 3">
            <a:extLst>
              <a:ext uri="{FF2B5EF4-FFF2-40B4-BE49-F238E27FC236}">
                <a16:creationId xmlns:a16="http://schemas.microsoft.com/office/drawing/2014/main" id="{76E571EA-DDF9-59C9-B6C2-93FC93B4BAFB}"/>
              </a:ext>
            </a:extLst>
          </p:cNvPr>
          <p:cNvSpPr>
            <a:spLocks noGrp="1"/>
          </p:cNvSpPr>
          <p:nvPr>
            <p:ph type="ftr" sz="quarter" idx="11"/>
          </p:nvPr>
        </p:nvSpPr>
        <p:spPr/>
        <p:txBody>
          <a:bodyPr/>
          <a:lstStyle/>
          <a:p>
            <a:endParaRPr lang="fo-FO"/>
          </a:p>
        </p:txBody>
      </p:sp>
      <p:sp>
        <p:nvSpPr>
          <p:cNvPr id="5" name="Slide Number Placeholder 4">
            <a:extLst>
              <a:ext uri="{FF2B5EF4-FFF2-40B4-BE49-F238E27FC236}">
                <a16:creationId xmlns:a16="http://schemas.microsoft.com/office/drawing/2014/main" id="{29C6DCA8-1312-3954-54E4-5C94A48DBB6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0184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C03EA-FF3F-A481-8BCC-0989EE70F21B}"/>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3" name="Footer Placeholder 2">
            <a:extLst>
              <a:ext uri="{FF2B5EF4-FFF2-40B4-BE49-F238E27FC236}">
                <a16:creationId xmlns:a16="http://schemas.microsoft.com/office/drawing/2014/main" id="{70A1206A-3038-924D-EABE-6D4A1952931A}"/>
              </a:ext>
            </a:extLst>
          </p:cNvPr>
          <p:cNvSpPr>
            <a:spLocks noGrp="1"/>
          </p:cNvSpPr>
          <p:nvPr>
            <p:ph type="ftr" sz="quarter" idx="11"/>
          </p:nvPr>
        </p:nvSpPr>
        <p:spPr/>
        <p:txBody>
          <a:bodyPr/>
          <a:lstStyle/>
          <a:p>
            <a:endParaRPr lang="fo-FO"/>
          </a:p>
        </p:txBody>
      </p:sp>
      <p:sp>
        <p:nvSpPr>
          <p:cNvPr id="4" name="Slide Number Placeholder 3">
            <a:extLst>
              <a:ext uri="{FF2B5EF4-FFF2-40B4-BE49-F238E27FC236}">
                <a16:creationId xmlns:a16="http://schemas.microsoft.com/office/drawing/2014/main" id="{96AF4841-2E4B-0095-43C6-A66D6B64EB4F}"/>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0720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93B5-2F56-B1DB-3357-AE6CB8C6C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Content Placeholder 2">
            <a:extLst>
              <a:ext uri="{FF2B5EF4-FFF2-40B4-BE49-F238E27FC236}">
                <a16:creationId xmlns:a16="http://schemas.microsoft.com/office/drawing/2014/main" id="{61005FB8-7402-17F6-59FB-5D0428EBD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Text Placeholder 3">
            <a:extLst>
              <a:ext uri="{FF2B5EF4-FFF2-40B4-BE49-F238E27FC236}">
                <a16:creationId xmlns:a16="http://schemas.microsoft.com/office/drawing/2014/main" id="{F6B26356-D43D-D26B-1240-8B8F9595A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0874C-27DB-5707-9628-F24D0AC42D1F}"/>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6" name="Footer Placeholder 5">
            <a:extLst>
              <a:ext uri="{FF2B5EF4-FFF2-40B4-BE49-F238E27FC236}">
                <a16:creationId xmlns:a16="http://schemas.microsoft.com/office/drawing/2014/main" id="{41D5E7A9-A7A5-A4B6-259F-920D0C46F23E}"/>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0571CC40-84B6-BF5E-AAEE-56A994985FF7}"/>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9790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02B2-BAB8-8725-0172-3A6A270C9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Picture Placeholder 2">
            <a:extLst>
              <a:ext uri="{FF2B5EF4-FFF2-40B4-BE49-F238E27FC236}">
                <a16:creationId xmlns:a16="http://schemas.microsoft.com/office/drawing/2014/main" id="{E7525049-0DA1-9DCF-F49C-5AA02BEDA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o-FO"/>
          </a:p>
        </p:txBody>
      </p:sp>
      <p:sp>
        <p:nvSpPr>
          <p:cNvPr id="4" name="Text Placeholder 3">
            <a:extLst>
              <a:ext uri="{FF2B5EF4-FFF2-40B4-BE49-F238E27FC236}">
                <a16:creationId xmlns:a16="http://schemas.microsoft.com/office/drawing/2014/main" id="{140D04BA-E2EE-A3F8-7094-C510ABB53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FC8ADB-DA60-39EE-7E18-665112AD7974}"/>
              </a:ext>
            </a:extLst>
          </p:cNvPr>
          <p:cNvSpPr>
            <a:spLocks noGrp="1"/>
          </p:cNvSpPr>
          <p:nvPr>
            <p:ph type="dt" sz="half" idx="10"/>
          </p:nvPr>
        </p:nvSpPr>
        <p:spPr/>
        <p:txBody>
          <a:bodyPr/>
          <a:lstStyle/>
          <a:p>
            <a:fld id="{BFF22473-18AC-44F4-8ABE-9D8CD590409A}" type="datetimeFigureOut">
              <a:rPr lang="fo-FO" smtClean="0"/>
              <a:t>27.03.2025</a:t>
            </a:fld>
            <a:endParaRPr lang="fo-FO"/>
          </a:p>
        </p:txBody>
      </p:sp>
      <p:sp>
        <p:nvSpPr>
          <p:cNvPr id="6" name="Footer Placeholder 5">
            <a:extLst>
              <a:ext uri="{FF2B5EF4-FFF2-40B4-BE49-F238E27FC236}">
                <a16:creationId xmlns:a16="http://schemas.microsoft.com/office/drawing/2014/main" id="{48205381-72BC-C046-35E9-DF838F02DCAA}"/>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3A869735-BE5D-FA17-2815-0883B6790A44}"/>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6714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AAF13-D10E-D033-D073-C75C7246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BE9A085A-66D9-3D13-FD95-D1C01348EC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5F94C433-405E-F9EB-1BD8-77A445A8E7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F22473-18AC-44F4-8ABE-9D8CD590409A}" type="datetimeFigureOut">
              <a:rPr lang="fo-FO" smtClean="0"/>
              <a:t>27.03.2025</a:t>
            </a:fld>
            <a:endParaRPr lang="fo-FO"/>
          </a:p>
        </p:txBody>
      </p:sp>
      <p:sp>
        <p:nvSpPr>
          <p:cNvPr id="5" name="Footer Placeholder 4">
            <a:extLst>
              <a:ext uri="{FF2B5EF4-FFF2-40B4-BE49-F238E27FC236}">
                <a16:creationId xmlns:a16="http://schemas.microsoft.com/office/drawing/2014/main" id="{46809E28-1F25-A472-F7F4-73C5F1D98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CD69199F-E026-08B0-A1D7-872AC68C05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84D578-8C01-441A-9D03-C7C00424CA70}" type="slidenum">
              <a:rPr lang="fo-FO" smtClean="0"/>
              <a:t>‹#›</a:t>
            </a:fld>
            <a:endParaRPr lang="fo-FO"/>
          </a:p>
        </p:txBody>
      </p:sp>
    </p:spTree>
    <p:extLst>
      <p:ext uri="{BB962C8B-B14F-4D97-AF65-F5344CB8AC3E}">
        <p14:creationId xmlns:p14="http://schemas.microsoft.com/office/powerpoint/2010/main" val="255093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A59EB0"/>
            </a:gs>
            <a:gs pos="80000">
              <a:srgbClr val="898293"/>
            </a:gs>
            <a:gs pos="3000">
              <a:srgbClr val="0C233A"/>
            </a:gs>
            <a:gs pos="45000">
              <a:srgbClr val="525157"/>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95AD1-8F58-2A33-CAED-B8A2368DC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FC061B9-8BD9-8673-B6BD-66EC4AA80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6C5C8C9E-253F-0BFF-C357-9CA00FBE2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48CBBA-998B-43EE-AC44-249193AB2CBB}" type="datetimeFigureOut">
              <a:rPr lang="fo-FO" smtClean="0"/>
              <a:t>27.03.2025</a:t>
            </a:fld>
            <a:endParaRPr lang="fo-FO"/>
          </a:p>
        </p:txBody>
      </p:sp>
      <p:sp>
        <p:nvSpPr>
          <p:cNvPr id="5" name="Footer Placeholder 4">
            <a:extLst>
              <a:ext uri="{FF2B5EF4-FFF2-40B4-BE49-F238E27FC236}">
                <a16:creationId xmlns:a16="http://schemas.microsoft.com/office/drawing/2014/main" id="{8BECBE53-5C18-5BC7-6D2F-0B0F03300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20A7E990-14DA-3A38-4B6A-EEB35360B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1D98FA-2E51-40FD-8518-F8296F24F530}" type="slidenum">
              <a:rPr lang="fo-FO" smtClean="0"/>
              <a:t>‹#›</a:t>
            </a:fld>
            <a:endParaRPr lang="fo-FO"/>
          </a:p>
        </p:txBody>
      </p:sp>
    </p:spTree>
    <p:extLst>
      <p:ext uri="{BB962C8B-B14F-4D97-AF65-F5344CB8AC3E}">
        <p14:creationId xmlns:p14="http://schemas.microsoft.com/office/powerpoint/2010/main" val="186204891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4.png"/><Relationship Id="rId11"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21.jpg"/><Relationship Id="rId7" Type="http://schemas.openxmlformats.org/officeDocument/2006/relationships/image" Target="../media/image23.png"/><Relationship Id="rId12" Type="http://schemas.openxmlformats.org/officeDocument/2006/relationships/slide" Target="slide16.xml"/><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slide" Target="slide15.xml"/><Relationship Id="rId5" Type="http://schemas.openxmlformats.org/officeDocument/2006/relationships/slide" Target="slide11.xml"/><Relationship Id="rId15" Type="http://schemas.openxmlformats.org/officeDocument/2006/relationships/image" Target="../media/image27.png"/><Relationship Id="rId10" Type="http://schemas.openxmlformats.org/officeDocument/2006/relationships/slide" Target="slide14.xml"/><Relationship Id="rId4" Type="http://schemas.openxmlformats.org/officeDocument/2006/relationships/image" Target="../media/image22.png"/><Relationship Id="rId9" Type="http://schemas.openxmlformats.org/officeDocument/2006/relationships/slide" Target="slide13.xml"/><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0.jpg"/><Relationship Id="rId2" Type="http://schemas.openxmlformats.org/officeDocument/2006/relationships/notesSlide" Target="../notesSlides/notesSlide1.xml"/><Relationship Id="rId16" Type="http://schemas.openxmlformats.org/officeDocument/2006/relationships/image" Target="../media/image12.jpeg"/><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8.png"/><Relationship Id="rId1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9.png"/><Relationship Id="rId3" Type="http://schemas.openxmlformats.org/officeDocument/2006/relationships/image" Target="../media/image3.png"/><Relationship Id="rId7" Type="http://schemas.microsoft.com/office/2007/relationships/hdphoto" Target="../media/hdphoto1.wdp"/><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6.png"/><Relationship Id="rId5" Type="http://schemas.microsoft.com/office/2007/relationships/hdphoto" Target="../media/hdphoto2.wdp"/><Relationship Id="rId15" Type="http://schemas.openxmlformats.org/officeDocument/2006/relationships/image" Target="../media/image12.jpeg"/><Relationship Id="rId10"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4.png"/><Relationship Id="rId14"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microsoft.com/office/2007/relationships/hdphoto" Target="../media/hdphoto4.wdp"/><Relationship Id="rId12" Type="http://schemas.openxmlformats.org/officeDocument/2006/relationships/image" Target="../media/image12.jpe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11.jpeg"/><Relationship Id="rId5" Type="http://schemas.microsoft.com/office/2007/relationships/hdphoto" Target="../media/hdphoto3.wdp"/><Relationship Id="rId10" Type="http://schemas.openxmlformats.org/officeDocument/2006/relationships/image" Target="../media/image17.png"/><Relationship Id="rId4" Type="http://schemas.openxmlformats.org/officeDocument/2006/relationships/image" Target="../media/image14.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8.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microsoft.com/office/2007/relationships/hdphoto" Target="../media/hdphoto3.wdp"/><Relationship Id="rId11" Type="http://schemas.openxmlformats.org/officeDocument/2006/relationships/image" Target="../media/image19.png"/><Relationship Id="rId5" Type="http://schemas.openxmlformats.org/officeDocument/2006/relationships/image" Target="../media/image14.png"/><Relationship Id="rId10" Type="http://schemas.microsoft.com/office/2007/relationships/hdphoto" Target="../media/hdphoto5.wdp"/><Relationship Id="rId4" Type="http://schemas.openxmlformats.org/officeDocument/2006/relationships/image" Target="../media/image13.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notesSlide" Target="../notesSlides/notesSlide4.xml"/><Relationship Id="rId7" Type="http://schemas.microsoft.com/office/2007/relationships/hdphoto" Target="../media/hdphoto3.wdp"/><Relationship Id="rId12"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14.png"/><Relationship Id="rId11" Type="http://schemas.microsoft.com/office/2007/relationships/hdphoto" Target="../media/hdphoto5.wdp"/><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8.png"/><Relationship Id="rId9"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notesSlide" Target="../notesSlides/notesSlide5.xml"/><Relationship Id="rId7" Type="http://schemas.microsoft.com/office/2007/relationships/hdphoto" Target="../media/hdphoto3.wdp"/><Relationship Id="rId12"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14.png"/><Relationship Id="rId11" Type="http://schemas.microsoft.com/office/2007/relationships/hdphoto" Target="../media/hdphoto5.wdp"/><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8.png"/><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2B0BB9-7A9A-DF33-575D-64B7A61A3FE7}"/>
              </a:ext>
            </a:extLst>
          </p:cNvPr>
          <p:cNvSpPr txBox="1"/>
          <p:nvPr/>
        </p:nvSpPr>
        <p:spPr>
          <a:xfrm>
            <a:off x="284239" y="7901098"/>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grpSp>
        <p:nvGrpSpPr>
          <p:cNvPr id="21" name="Group 20">
            <a:extLst>
              <a:ext uri="{FF2B5EF4-FFF2-40B4-BE49-F238E27FC236}">
                <a16:creationId xmlns:a16="http://schemas.microsoft.com/office/drawing/2014/main" id="{69BCA36F-DE26-902F-4FBA-DACF2D74FB7B}"/>
              </a:ext>
            </a:extLst>
          </p:cNvPr>
          <p:cNvGrpSpPr/>
          <p:nvPr/>
        </p:nvGrpSpPr>
        <p:grpSpPr>
          <a:xfrm>
            <a:off x="-334193" y="884534"/>
            <a:ext cx="12860387" cy="1431664"/>
            <a:chOff x="-689079" y="2153914"/>
            <a:chExt cx="13570156" cy="1337682"/>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255035"/>
              <a:ext cx="13570155" cy="12365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580977" y="-858081"/>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7899496" y="-1215833"/>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68210" y="7390151"/>
            <a:ext cx="603751" cy="603751"/>
          </a:xfrm>
          <a:prstGeom prst="rect">
            <a:avLst/>
          </a:prstGeom>
        </p:spPr>
      </p:pic>
      <p:pic>
        <p:nvPicPr>
          <p:cNvPr id="85" name="Picture 84" descr="A white snowflake on a black background">
            <a:extLst>
              <a:ext uri="{FF2B5EF4-FFF2-40B4-BE49-F238E27FC236}">
                <a16:creationId xmlns:a16="http://schemas.microsoft.com/office/drawing/2014/main" id="{D3F34FBE-3E3A-4AF6-0427-FD06D298C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1586225" y="7884377"/>
            <a:ext cx="273820" cy="273822"/>
          </a:xfrm>
          <a:prstGeom prst="rect">
            <a:avLst/>
          </a:prstGeom>
        </p:spPr>
      </p:pic>
      <p:pic>
        <p:nvPicPr>
          <p:cNvPr id="86" name="Picture 85" descr="A white snowflake on a black background">
            <a:extLst>
              <a:ext uri="{FF2B5EF4-FFF2-40B4-BE49-F238E27FC236}">
                <a16:creationId xmlns:a16="http://schemas.microsoft.com/office/drawing/2014/main" id="{A4A15DE1-643D-2632-5911-768A60395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123830" y="7814460"/>
            <a:ext cx="409003" cy="409005"/>
          </a:xfrm>
          <a:prstGeom prst="rect">
            <a:avLst/>
          </a:prstGeom>
        </p:spPr>
      </p:pic>
      <p:pic>
        <p:nvPicPr>
          <p:cNvPr id="87" name="Picture 86" descr="A white snowflake on a black background">
            <a:extLst>
              <a:ext uri="{FF2B5EF4-FFF2-40B4-BE49-F238E27FC236}">
                <a16:creationId xmlns:a16="http://schemas.microsoft.com/office/drawing/2014/main" id="{CB561C7B-6201-9304-E105-18B589B36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3714220" y="7569697"/>
            <a:ext cx="383905" cy="383907"/>
          </a:xfrm>
          <a:prstGeom prst="rect">
            <a:avLst/>
          </a:prstGeom>
        </p:spPr>
      </p:pic>
      <p:pic>
        <p:nvPicPr>
          <p:cNvPr id="88" name="Picture 87" descr="A white snowflake on a black background">
            <a:extLst>
              <a:ext uri="{FF2B5EF4-FFF2-40B4-BE49-F238E27FC236}">
                <a16:creationId xmlns:a16="http://schemas.microsoft.com/office/drawing/2014/main" id="{F571D673-4C63-775E-B133-88FAE4A64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915836" y="7885479"/>
            <a:ext cx="273314" cy="273316"/>
          </a:xfrm>
          <a:prstGeom prst="rect">
            <a:avLst/>
          </a:prstGeom>
        </p:spPr>
      </p:pic>
      <p:pic>
        <p:nvPicPr>
          <p:cNvPr id="89" name="Picture 88" descr="A white snowflake on a black background">
            <a:extLst>
              <a:ext uri="{FF2B5EF4-FFF2-40B4-BE49-F238E27FC236}">
                <a16:creationId xmlns:a16="http://schemas.microsoft.com/office/drawing/2014/main" id="{C1E65EBD-CA24-215D-ADBD-A20F33CC9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853353" y="7497214"/>
            <a:ext cx="451476" cy="451476"/>
          </a:xfrm>
          <a:prstGeom prst="rect">
            <a:avLst/>
          </a:prstGeom>
        </p:spPr>
      </p:pic>
      <p:pic>
        <p:nvPicPr>
          <p:cNvPr id="90" name="Picture 89" descr="A white snowflake on a black background">
            <a:extLst>
              <a:ext uri="{FF2B5EF4-FFF2-40B4-BE49-F238E27FC236}">
                <a16:creationId xmlns:a16="http://schemas.microsoft.com/office/drawing/2014/main" id="{C7C741AA-4222-9877-4D69-C4FAD0132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089606" y="7885479"/>
            <a:ext cx="273314" cy="273316"/>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9833907" y="7585646"/>
            <a:ext cx="462554" cy="462554"/>
          </a:xfrm>
          <a:prstGeom prst="rect">
            <a:avLst/>
          </a:prstGeom>
        </p:spPr>
      </p:pic>
      <p:pic>
        <p:nvPicPr>
          <p:cNvPr id="102" name="Picture 101" descr="A white snowflake on a black background">
            <a:extLst>
              <a:ext uri="{FF2B5EF4-FFF2-40B4-BE49-F238E27FC236}">
                <a16:creationId xmlns:a16="http://schemas.microsoft.com/office/drawing/2014/main" id="{B777FA44-F4AC-4617-AEF1-3BC346E59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354470" y="7992803"/>
            <a:ext cx="289231" cy="289233"/>
          </a:xfrm>
          <a:prstGeom prst="rect">
            <a:avLst/>
          </a:prstGeom>
        </p:spPr>
      </p:pic>
      <p:pic>
        <p:nvPicPr>
          <p:cNvPr id="104" name="Picture 103" descr="A white snowflake on a black background">
            <a:extLst>
              <a:ext uri="{FF2B5EF4-FFF2-40B4-BE49-F238E27FC236}">
                <a16:creationId xmlns:a16="http://schemas.microsoft.com/office/drawing/2014/main" id="{EEF15D1D-6DAC-730D-031C-9B2E82D78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2048422" y="7749509"/>
            <a:ext cx="335706" cy="335708"/>
          </a:xfrm>
          <a:prstGeom prst="rect">
            <a:avLst/>
          </a:prstGeom>
        </p:spPr>
      </p:pic>
      <p:pic>
        <p:nvPicPr>
          <p:cNvPr id="105" name="Picture 104" descr="A white snowflake on a black background">
            <a:extLst>
              <a:ext uri="{FF2B5EF4-FFF2-40B4-BE49-F238E27FC236}">
                <a16:creationId xmlns:a16="http://schemas.microsoft.com/office/drawing/2014/main" id="{5843693C-5127-E2C0-00B1-8E9A4FCA1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978393" y="7746856"/>
            <a:ext cx="356474" cy="356474"/>
          </a:xfrm>
          <a:prstGeom prst="rect">
            <a:avLst/>
          </a:prstGeom>
        </p:spPr>
      </p:pic>
      <p:pic>
        <p:nvPicPr>
          <p:cNvPr id="106" name="Picture 105" descr="A white snowflake on a black background">
            <a:extLst>
              <a:ext uri="{FF2B5EF4-FFF2-40B4-BE49-F238E27FC236}">
                <a16:creationId xmlns:a16="http://schemas.microsoft.com/office/drawing/2014/main" id="{62F6AF53-6545-03AF-1378-3AC80766B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517166" y="8302282"/>
            <a:ext cx="94702" cy="94704"/>
          </a:xfrm>
          <a:prstGeom prst="rect">
            <a:avLst/>
          </a:prstGeom>
        </p:spPr>
      </p:pic>
      <p:pic>
        <p:nvPicPr>
          <p:cNvPr id="107" name="Picture 106" descr="A white snowflake on a black background">
            <a:extLst>
              <a:ext uri="{FF2B5EF4-FFF2-40B4-BE49-F238E27FC236}">
                <a16:creationId xmlns:a16="http://schemas.microsoft.com/office/drawing/2014/main" id="{2A5FE4A9-D7EB-8ED5-70FC-EC45C713DA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371199" y="7995633"/>
            <a:ext cx="273818" cy="273821"/>
          </a:xfrm>
          <a:prstGeom prst="rect">
            <a:avLst/>
          </a:prstGeom>
        </p:spPr>
      </p:pic>
      <p:pic>
        <p:nvPicPr>
          <p:cNvPr id="108" name="Picture 107" descr="A white snowflake on a black background">
            <a:extLst>
              <a:ext uri="{FF2B5EF4-FFF2-40B4-BE49-F238E27FC236}">
                <a16:creationId xmlns:a16="http://schemas.microsoft.com/office/drawing/2014/main" id="{5DA7DE11-1771-BF71-190A-49242FAA4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046362" flipH="1">
            <a:off x="-126191" y="7806079"/>
            <a:ext cx="352774" cy="352777"/>
          </a:xfrm>
          <a:prstGeom prst="rect">
            <a:avLst/>
          </a:prstGeom>
        </p:spPr>
      </p:pic>
      <p:pic>
        <p:nvPicPr>
          <p:cNvPr id="109" name="Picture 108" descr="A white snowflake on a black background">
            <a:extLst>
              <a:ext uri="{FF2B5EF4-FFF2-40B4-BE49-F238E27FC236}">
                <a16:creationId xmlns:a16="http://schemas.microsoft.com/office/drawing/2014/main" id="{0279DD99-9CFA-8B99-0848-2C9531FAF7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2056453" y="7484407"/>
            <a:ext cx="365965" cy="365967"/>
          </a:xfrm>
          <a:prstGeom prst="rect">
            <a:avLst/>
          </a:prstGeom>
        </p:spPr>
      </p:pic>
      <p:pic>
        <p:nvPicPr>
          <p:cNvPr id="110" name="Picture 109" descr="A white snowflake on a black background">
            <a:extLst>
              <a:ext uri="{FF2B5EF4-FFF2-40B4-BE49-F238E27FC236}">
                <a16:creationId xmlns:a16="http://schemas.microsoft.com/office/drawing/2014/main" id="{AA5418F3-12A0-432C-6433-3D7F2284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64927" flipV="1">
            <a:off x="3562588" y="7927100"/>
            <a:ext cx="273314" cy="273316"/>
          </a:xfrm>
          <a:prstGeom prst="rect">
            <a:avLst/>
          </a:prstGeom>
        </p:spPr>
      </p:pic>
      <p:pic>
        <p:nvPicPr>
          <p:cNvPr id="111" name="Picture 110" descr="A white snowflake on a black background">
            <a:extLst>
              <a:ext uri="{FF2B5EF4-FFF2-40B4-BE49-F238E27FC236}">
                <a16:creationId xmlns:a16="http://schemas.microsoft.com/office/drawing/2014/main" id="{3D92ECB2-25BD-7CE7-79DC-8E4004CA6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4318695" y="7505075"/>
            <a:ext cx="407447" cy="407447"/>
          </a:xfrm>
          <a:prstGeom prst="rect">
            <a:avLst/>
          </a:prstGeom>
        </p:spPr>
      </p:pic>
      <p:pic>
        <p:nvPicPr>
          <p:cNvPr id="112" name="Picture 111" descr="A white snowflake on a black background">
            <a:extLst>
              <a:ext uri="{FF2B5EF4-FFF2-40B4-BE49-F238E27FC236}">
                <a16:creationId xmlns:a16="http://schemas.microsoft.com/office/drawing/2014/main" id="{02F16F47-11FB-8041-B4A4-9CB68405D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5362141" y="7776953"/>
            <a:ext cx="273314" cy="273316"/>
          </a:xfrm>
          <a:prstGeom prst="rect">
            <a:avLst/>
          </a:prstGeom>
        </p:spPr>
      </p:pic>
      <p:pic>
        <p:nvPicPr>
          <p:cNvPr id="113" name="Picture 112" descr="A white snowflake on a black background">
            <a:extLst>
              <a:ext uri="{FF2B5EF4-FFF2-40B4-BE49-F238E27FC236}">
                <a16:creationId xmlns:a16="http://schemas.microsoft.com/office/drawing/2014/main" id="{74C96C03-3DB3-856E-CAF0-BE19BB419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6526242" y="7485766"/>
            <a:ext cx="377409" cy="377409"/>
          </a:xfrm>
          <a:prstGeom prst="rect">
            <a:avLst/>
          </a:prstGeom>
        </p:spPr>
      </p:pic>
      <p:pic>
        <p:nvPicPr>
          <p:cNvPr id="119" name="Picture 118" descr="A white snowflake on a black background">
            <a:extLst>
              <a:ext uri="{FF2B5EF4-FFF2-40B4-BE49-F238E27FC236}">
                <a16:creationId xmlns:a16="http://schemas.microsoft.com/office/drawing/2014/main" id="{4C97DD5F-2432-E135-F580-204B8A437A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V="1">
            <a:off x="7580491" y="7254112"/>
            <a:ext cx="450183" cy="450183"/>
          </a:xfrm>
          <a:prstGeom prst="rect">
            <a:avLst/>
          </a:prstGeom>
        </p:spPr>
      </p:pic>
      <p:pic>
        <p:nvPicPr>
          <p:cNvPr id="123" name="Picture 122" descr="A white snowflake on a black background">
            <a:extLst>
              <a:ext uri="{FF2B5EF4-FFF2-40B4-BE49-F238E27FC236}">
                <a16:creationId xmlns:a16="http://schemas.microsoft.com/office/drawing/2014/main" id="{0BFA5E31-325E-C653-9D79-F9EA8635CA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8429577" y="7707509"/>
            <a:ext cx="335219" cy="335219"/>
          </a:xfrm>
          <a:prstGeom prst="rect">
            <a:avLst/>
          </a:prstGeom>
        </p:spPr>
      </p:pic>
      <p:pic>
        <p:nvPicPr>
          <p:cNvPr id="124" name="Picture 123" descr="A white snowflake on a black background">
            <a:extLst>
              <a:ext uri="{FF2B5EF4-FFF2-40B4-BE49-F238E27FC236}">
                <a16:creationId xmlns:a16="http://schemas.microsoft.com/office/drawing/2014/main" id="{3CFDEDFA-3690-B36E-ADDB-58F1CAEB3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411008" flipH="1">
            <a:off x="9484454" y="7776832"/>
            <a:ext cx="289231" cy="289233"/>
          </a:xfrm>
          <a:prstGeom prst="rect">
            <a:avLst/>
          </a:prstGeom>
        </p:spPr>
      </p:pic>
      <p:pic>
        <p:nvPicPr>
          <p:cNvPr id="125" name="Picture 124" descr="A white snowflake on a black background">
            <a:extLst>
              <a:ext uri="{FF2B5EF4-FFF2-40B4-BE49-F238E27FC236}">
                <a16:creationId xmlns:a16="http://schemas.microsoft.com/office/drawing/2014/main" id="{55AE90EE-8FCC-EE3A-0A52-93F34E463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V="1">
            <a:off x="11893728" y="7854923"/>
            <a:ext cx="340837" cy="340839"/>
          </a:xfrm>
          <a:prstGeom prst="rect">
            <a:avLst/>
          </a:prstGeom>
        </p:spPr>
      </p:pic>
      <p:pic>
        <p:nvPicPr>
          <p:cNvPr id="126" name="Picture 125" descr="A white snowflake on a black background">
            <a:extLst>
              <a:ext uri="{FF2B5EF4-FFF2-40B4-BE49-F238E27FC236}">
                <a16:creationId xmlns:a16="http://schemas.microsoft.com/office/drawing/2014/main" id="{3F22D838-173C-1886-D218-8D97804E7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830494" flipH="1">
            <a:off x="10508746" y="7640983"/>
            <a:ext cx="335706" cy="335708"/>
          </a:xfrm>
          <a:prstGeom prst="rect">
            <a:avLst/>
          </a:prstGeom>
        </p:spPr>
      </p:pic>
      <p:grpSp>
        <p:nvGrpSpPr>
          <p:cNvPr id="8" name="Group 7">
            <a:extLst>
              <a:ext uri="{FF2B5EF4-FFF2-40B4-BE49-F238E27FC236}">
                <a16:creationId xmlns:a16="http://schemas.microsoft.com/office/drawing/2014/main" id="{0D34D797-62D5-0C0B-B6E5-132C69E8CCCF}"/>
              </a:ext>
            </a:extLst>
          </p:cNvPr>
          <p:cNvGrpSpPr/>
          <p:nvPr/>
        </p:nvGrpSpPr>
        <p:grpSpPr>
          <a:xfrm>
            <a:off x="964805" y="1586358"/>
            <a:ext cx="3101063" cy="1446550"/>
            <a:chOff x="1222785" y="3414858"/>
            <a:chExt cx="3101063" cy="1446550"/>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785" y="3961055"/>
              <a:ext cx="504000" cy="50400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800" b="0" i="0" u="none" strike="noStrike" kern="1200" cap="none" spc="0" normalizeH="0" baseline="0" noProof="0" dirty="0">
                  <a:ln>
                    <a:noFill/>
                  </a:ln>
                  <a:solidFill>
                    <a:prstClr val="white"/>
                  </a:solidFill>
                  <a:effectLst/>
                  <a:uLnTx/>
                  <a:uFillTx/>
                  <a:latin typeface="Fave Condensed Two Pro" pitchFamily="2" charset="0"/>
                  <a:ea typeface="+mn-ea"/>
                  <a:cs typeface="+mn-cs"/>
                </a:rPr>
                <a:t>Axe  </a:t>
              </a:r>
              <a:r>
                <a:rPr kumimoji="0" lang="fo-FO" sz="8800" b="1" i="0" u="none" strike="noStrike" kern="1200" cap="none" spc="0" normalizeH="0" baseline="0" noProof="0" dirty="0">
                  <a:ln>
                    <a:noFill/>
                  </a:ln>
                  <a:solidFill>
                    <a:prstClr val="white"/>
                  </a:solidFill>
                  <a:effectLst/>
                  <a:uLnTx/>
                  <a:uFillTx/>
                  <a:latin typeface="Fave Condensed Two Pro" pitchFamily="2" charset="0"/>
                  <a:ea typeface="+mn-ea"/>
                  <a:cs typeface="+mn-cs"/>
                </a:rPr>
                <a:t>III</a:t>
              </a:r>
              <a:endParaRPr kumimoji="0" lang="fo-FO" sz="8800" b="0" i="0" u="none" strike="noStrike" kern="1200" cap="none" spc="0" normalizeH="0" baseline="0" noProof="0" dirty="0">
                <a:ln>
                  <a:noFill/>
                </a:ln>
                <a:solidFill>
                  <a:prstClr val="white"/>
                </a:solidFill>
                <a:effectLst/>
                <a:uLnTx/>
                <a:uFillTx/>
                <a:latin typeface="Fave Condensed Two Pro" pitchFamily="2" charset="0"/>
                <a:ea typeface="+mn-ea"/>
                <a:cs typeface="+mn-cs"/>
              </a:endParaRPr>
            </a:p>
          </p:txBody>
        </p:sp>
      </p:grpSp>
      <p:sp>
        <p:nvSpPr>
          <p:cNvPr id="2" name="TextBox 1">
            <a:extLst>
              <a:ext uri="{FF2B5EF4-FFF2-40B4-BE49-F238E27FC236}">
                <a16:creationId xmlns:a16="http://schemas.microsoft.com/office/drawing/2014/main" id="{8F3E9D5B-1795-B357-903B-535A4130919E}"/>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17" name="Group 16">
            <a:extLst>
              <a:ext uri="{FF2B5EF4-FFF2-40B4-BE49-F238E27FC236}">
                <a16:creationId xmlns:a16="http://schemas.microsoft.com/office/drawing/2014/main" id="{21FCD47A-E6DE-1FB0-2302-6872A182785B}"/>
              </a:ext>
            </a:extLst>
          </p:cNvPr>
          <p:cNvGrpSpPr/>
          <p:nvPr/>
        </p:nvGrpSpPr>
        <p:grpSpPr>
          <a:xfrm>
            <a:off x="10457227" y="188244"/>
            <a:ext cx="1242853" cy="360000"/>
            <a:chOff x="10457227" y="147964"/>
            <a:chExt cx="1242853" cy="360000"/>
          </a:xfrm>
        </p:grpSpPr>
        <p:pic>
          <p:nvPicPr>
            <p:cNvPr id="11" name="Graphic 10" descr="Magnifying glass with solid fill">
              <a:extLst>
                <a:ext uri="{FF2B5EF4-FFF2-40B4-BE49-F238E27FC236}">
                  <a16:creationId xmlns:a16="http://schemas.microsoft.com/office/drawing/2014/main" id="{CA9C6C5F-9DD4-DEE3-F75D-9565EFF0F7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12" name="Picture 11" descr="A black and white list&#10;&#10;AI-generated content may be incorrect.">
              <a:extLst>
                <a:ext uri="{FF2B5EF4-FFF2-40B4-BE49-F238E27FC236}">
                  <a16:creationId xmlns:a16="http://schemas.microsoft.com/office/drawing/2014/main" id="{DB80A547-EF1B-ED00-CD54-D153436192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13" name="Picture 12" descr="A white letter in a circle">
              <a:extLst>
                <a:ext uri="{FF2B5EF4-FFF2-40B4-BE49-F238E27FC236}">
                  <a16:creationId xmlns:a16="http://schemas.microsoft.com/office/drawing/2014/main" id="{AB981C6E-2E66-F068-C3BC-50DDC105A2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1363296" y="-1638501"/>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colorTemperature colorTemp="10234"/>
                    </a14:imgEffect>
                  </a14:imgLayer>
                </a14:imgProps>
              </a:ext>
            </a:extLst>
          </a:blip>
          <a:stretch>
            <a:fillRect/>
          </a:stretch>
        </p:blipFill>
        <p:spPr>
          <a:xfrm>
            <a:off x="4791744" y="-1768689"/>
            <a:ext cx="5825563" cy="2641023"/>
          </a:xfrm>
          <a:prstGeom prst="rect">
            <a:avLst/>
          </a:prstGeom>
        </p:spPr>
      </p:pic>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10720" t="36789" r="26664" b="45400"/>
          <a:stretch/>
        </p:blipFill>
        <p:spPr>
          <a:xfrm>
            <a:off x="-598471" y="1634419"/>
            <a:ext cx="12377513" cy="5281078"/>
          </a:xfrm>
          <a:prstGeom prst="rect">
            <a:avLst/>
          </a:prstGeom>
        </p:spPr>
      </p:pic>
      <p:grpSp>
        <p:nvGrpSpPr>
          <p:cNvPr id="18" name="Group 17">
            <a:extLst>
              <a:ext uri="{FF2B5EF4-FFF2-40B4-BE49-F238E27FC236}">
                <a16:creationId xmlns:a16="http://schemas.microsoft.com/office/drawing/2014/main" id="{9629B2FC-3B9B-368C-5D62-810522E25FA5}"/>
              </a:ext>
            </a:extLst>
          </p:cNvPr>
          <p:cNvGrpSpPr/>
          <p:nvPr/>
        </p:nvGrpSpPr>
        <p:grpSpPr>
          <a:xfrm>
            <a:off x="-709769" y="-2662168"/>
            <a:ext cx="13570156" cy="834362"/>
            <a:chOff x="-709769" y="1113420"/>
            <a:chExt cx="13570156" cy="834362"/>
          </a:xfrm>
        </p:grpSpPr>
        <p:grpSp>
          <p:nvGrpSpPr>
            <p:cNvPr id="22" name="Group 21">
              <a:extLst>
                <a:ext uri="{FF2B5EF4-FFF2-40B4-BE49-F238E27FC236}">
                  <a16:creationId xmlns:a16="http://schemas.microsoft.com/office/drawing/2014/main" id="{FDC25BF8-310F-D675-0D87-4F05C4C81EBF}"/>
                </a:ext>
              </a:extLst>
            </p:cNvPr>
            <p:cNvGrpSpPr/>
            <p:nvPr/>
          </p:nvGrpSpPr>
          <p:grpSpPr>
            <a:xfrm>
              <a:off x="-709769" y="1113420"/>
              <a:ext cx="13570156" cy="621905"/>
              <a:chOff x="-689079" y="2153914"/>
              <a:chExt cx="13570156" cy="621905"/>
            </a:xfrm>
          </p:grpSpPr>
          <p:sp>
            <p:nvSpPr>
              <p:cNvPr id="28" name="TextBox 27">
                <a:extLst>
                  <a:ext uri="{FF2B5EF4-FFF2-40B4-BE49-F238E27FC236}">
                    <a16:creationId xmlns:a16="http://schemas.microsoft.com/office/drawing/2014/main" id="{DF9BA42D-3A95-9F3B-6FB8-A3F3DE744B91}"/>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9" name="TextBox 28">
                <a:extLst>
                  <a:ext uri="{FF2B5EF4-FFF2-40B4-BE49-F238E27FC236}">
                    <a16:creationId xmlns:a16="http://schemas.microsoft.com/office/drawing/2014/main" id="{E03A8045-4907-92E3-B7CD-54175443D389}"/>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25" name="Group 24">
              <a:extLst>
                <a:ext uri="{FF2B5EF4-FFF2-40B4-BE49-F238E27FC236}">
                  <a16:creationId xmlns:a16="http://schemas.microsoft.com/office/drawing/2014/main" id="{3EE68B99-003F-2683-E593-5CB72468D0D8}"/>
                </a:ext>
              </a:extLst>
            </p:cNvPr>
            <p:cNvGrpSpPr/>
            <p:nvPr/>
          </p:nvGrpSpPr>
          <p:grpSpPr>
            <a:xfrm>
              <a:off x="4323028" y="1363007"/>
              <a:ext cx="2833673" cy="584775"/>
              <a:chOff x="1490175" y="3414858"/>
              <a:chExt cx="2833673" cy="584775"/>
            </a:xfrm>
          </p:grpSpPr>
          <p:pic>
            <p:nvPicPr>
              <p:cNvPr id="26" name="Picture 25" descr="A white pin with a black background&#10;&#10;AI-generated content may be incorrect.">
                <a:extLst>
                  <a:ext uri="{FF2B5EF4-FFF2-40B4-BE49-F238E27FC236}">
                    <a16:creationId xmlns:a16="http://schemas.microsoft.com/office/drawing/2014/main" id="{A61B78E6-BDB3-D8F4-F5F9-C118E0AB52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7" name="TextBox 26">
                <a:extLst>
                  <a:ext uri="{FF2B5EF4-FFF2-40B4-BE49-F238E27FC236}">
                    <a16:creationId xmlns:a16="http://schemas.microsoft.com/office/drawing/2014/main" id="{ACB93EE7-05BA-57F7-C91B-9C6E0607C1E5}"/>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endParaRPr kumimoji="0" lang="fo-FO" sz="3200" b="0" i="0" u="none" strike="noStrike" kern="1200" cap="none" spc="0" normalizeH="0" baseline="0" noProof="0" dirty="0">
                  <a:ln>
                    <a:noFill/>
                  </a:ln>
                  <a:solidFill>
                    <a:prstClr val="white"/>
                  </a:solidFill>
                  <a:effectLst/>
                  <a:uLnTx/>
                  <a:uFillTx/>
                  <a:latin typeface="Fave Script Pro" pitchFamily="2" charset="0"/>
                  <a:ea typeface="+mn-ea"/>
                  <a:cs typeface="+mn-cs"/>
                </a:endParaRPr>
              </a:p>
            </p:txBody>
          </p:sp>
        </p:grpSp>
      </p:grpSp>
      <p:grpSp>
        <p:nvGrpSpPr>
          <p:cNvPr id="30" name="Group 29">
            <a:extLst>
              <a:ext uri="{FF2B5EF4-FFF2-40B4-BE49-F238E27FC236}">
                <a16:creationId xmlns:a16="http://schemas.microsoft.com/office/drawing/2014/main" id="{EA8FC407-2D08-DD99-ED33-9D1D66268643}"/>
              </a:ext>
            </a:extLst>
          </p:cNvPr>
          <p:cNvGrpSpPr/>
          <p:nvPr/>
        </p:nvGrpSpPr>
        <p:grpSpPr>
          <a:xfrm>
            <a:off x="19194827" y="188244"/>
            <a:ext cx="1242853" cy="360000"/>
            <a:chOff x="10457227" y="147964"/>
            <a:chExt cx="1242853" cy="360000"/>
          </a:xfrm>
        </p:grpSpPr>
        <p:pic>
          <p:nvPicPr>
            <p:cNvPr id="31" name="Graphic 30" descr="Magnifying glass with solid fill">
              <a:extLst>
                <a:ext uri="{FF2B5EF4-FFF2-40B4-BE49-F238E27FC236}">
                  <a16:creationId xmlns:a16="http://schemas.microsoft.com/office/drawing/2014/main" id="{ADB42C76-5369-6639-CCE0-02526407D0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32" name="Picture 31" descr="A black and white list&#10;&#10;AI-generated content may be incorrect.">
              <a:extLst>
                <a:ext uri="{FF2B5EF4-FFF2-40B4-BE49-F238E27FC236}">
                  <a16:creationId xmlns:a16="http://schemas.microsoft.com/office/drawing/2014/main" id="{0EA49477-F4DF-7864-51F6-7C95E1B022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33" name="Picture 32" descr="A white letter in a circle">
              <a:extLst>
                <a:ext uri="{FF2B5EF4-FFF2-40B4-BE49-F238E27FC236}">
                  <a16:creationId xmlns:a16="http://schemas.microsoft.com/office/drawing/2014/main" id="{5F8B7A45-C6C2-1B5A-A58D-0E1C2D070D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4" name="Group 33">
            <a:extLst>
              <a:ext uri="{FF2B5EF4-FFF2-40B4-BE49-F238E27FC236}">
                <a16:creationId xmlns:a16="http://schemas.microsoft.com/office/drawing/2014/main" id="{50099717-13E8-C35D-8CEF-1D23D033A688}"/>
              </a:ext>
            </a:extLst>
          </p:cNvPr>
          <p:cNvGrpSpPr/>
          <p:nvPr/>
        </p:nvGrpSpPr>
        <p:grpSpPr>
          <a:xfrm rot="2650146">
            <a:off x="19672761" y="1345970"/>
            <a:ext cx="936096" cy="810328"/>
            <a:chOff x="2656118" y="1073951"/>
            <a:chExt cx="1594913" cy="1443849"/>
          </a:xfrm>
        </p:grpSpPr>
        <p:grpSp>
          <p:nvGrpSpPr>
            <p:cNvPr id="35" name="Google Shape;2019;p109">
              <a:extLst>
                <a:ext uri="{FF2B5EF4-FFF2-40B4-BE49-F238E27FC236}">
                  <a16:creationId xmlns:a16="http://schemas.microsoft.com/office/drawing/2014/main" id="{21C4E758-E085-F6AA-7014-E8ABA8BA23BF}"/>
                </a:ext>
              </a:extLst>
            </p:cNvPr>
            <p:cNvGrpSpPr/>
            <p:nvPr/>
          </p:nvGrpSpPr>
          <p:grpSpPr>
            <a:xfrm rot="1799889">
              <a:off x="2656118" y="1073951"/>
              <a:ext cx="1594913" cy="1443849"/>
              <a:chOff x="2311838" y="2084050"/>
              <a:chExt cx="965039" cy="873635"/>
            </a:xfrm>
          </p:grpSpPr>
          <p:sp>
            <p:nvSpPr>
              <p:cNvPr id="45" name="Google Shape;2020;p109">
                <a:extLst>
                  <a:ext uri="{FF2B5EF4-FFF2-40B4-BE49-F238E27FC236}">
                    <a16:creationId xmlns:a16="http://schemas.microsoft.com/office/drawing/2014/main" id="{4F70B7B1-5954-E95E-CC7F-0EBD7D043D4F}"/>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2021;p109">
                <a:extLst>
                  <a:ext uri="{FF2B5EF4-FFF2-40B4-BE49-F238E27FC236}">
                    <a16:creationId xmlns:a16="http://schemas.microsoft.com/office/drawing/2014/main" id="{F4D9D4FA-6D19-975E-B7A6-EED6CA1BD3C5}"/>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2022;p109">
                <a:extLst>
                  <a:ext uri="{FF2B5EF4-FFF2-40B4-BE49-F238E27FC236}">
                    <a16:creationId xmlns:a16="http://schemas.microsoft.com/office/drawing/2014/main" id="{FAFE1BFD-EB92-DBED-7855-6A5B9BC7C6DB}"/>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6" name="Google Shape;1179;p89">
              <a:extLst>
                <a:ext uri="{FF2B5EF4-FFF2-40B4-BE49-F238E27FC236}">
                  <a16:creationId xmlns:a16="http://schemas.microsoft.com/office/drawing/2014/main" id="{DC7FAB7E-9545-A3A3-431C-29A06DF61A9D}"/>
                </a:ext>
              </a:extLst>
            </p:cNvPr>
            <p:cNvGrpSpPr/>
            <p:nvPr/>
          </p:nvGrpSpPr>
          <p:grpSpPr>
            <a:xfrm>
              <a:off x="3222527" y="1564204"/>
              <a:ext cx="521240" cy="543974"/>
              <a:chOff x="6254925" y="1717000"/>
              <a:chExt cx="269700" cy="269125"/>
            </a:xfrm>
          </p:grpSpPr>
          <p:sp>
            <p:nvSpPr>
              <p:cNvPr id="37" name="Google Shape;1180;p89">
                <a:extLst>
                  <a:ext uri="{FF2B5EF4-FFF2-40B4-BE49-F238E27FC236}">
                    <a16:creationId xmlns:a16="http://schemas.microsoft.com/office/drawing/2014/main" id="{B58C7460-A028-E268-9E9C-609B86851F5E}"/>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Google Shape;1181;p89">
                <a:extLst>
                  <a:ext uri="{FF2B5EF4-FFF2-40B4-BE49-F238E27FC236}">
                    <a16:creationId xmlns:a16="http://schemas.microsoft.com/office/drawing/2014/main" id="{F75732B9-35F5-5555-603C-85F10FBB0766}"/>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Google Shape;1182;p89">
                <a:extLst>
                  <a:ext uri="{FF2B5EF4-FFF2-40B4-BE49-F238E27FC236}">
                    <a16:creationId xmlns:a16="http://schemas.microsoft.com/office/drawing/2014/main" id="{7EB5DACF-C0D1-6C37-23D6-C2E38B0F2C14}"/>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Google Shape;1183;p89">
                <a:extLst>
                  <a:ext uri="{FF2B5EF4-FFF2-40B4-BE49-F238E27FC236}">
                    <a16:creationId xmlns:a16="http://schemas.microsoft.com/office/drawing/2014/main" id="{5D4FD33F-313B-0DBC-CB68-F6D1DDDE2416}"/>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84;p89">
                <a:extLst>
                  <a:ext uri="{FF2B5EF4-FFF2-40B4-BE49-F238E27FC236}">
                    <a16:creationId xmlns:a16="http://schemas.microsoft.com/office/drawing/2014/main" id="{77678ACF-A808-550C-545D-4845D85495A7}"/>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85;p89">
                <a:extLst>
                  <a:ext uri="{FF2B5EF4-FFF2-40B4-BE49-F238E27FC236}">
                    <a16:creationId xmlns:a16="http://schemas.microsoft.com/office/drawing/2014/main" id="{EFD8CA3E-1B66-4459-C025-854F317B682A}"/>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6;p89">
                <a:extLst>
                  <a:ext uri="{FF2B5EF4-FFF2-40B4-BE49-F238E27FC236}">
                    <a16:creationId xmlns:a16="http://schemas.microsoft.com/office/drawing/2014/main" id="{B32DD587-B5F8-9C92-1159-CFE783E9A484}"/>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7;p89">
                <a:extLst>
                  <a:ext uri="{FF2B5EF4-FFF2-40B4-BE49-F238E27FC236}">
                    <a16:creationId xmlns:a16="http://schemas.microsoft.com/office/drawing/2014/main" id="{BAE62B22-9ADA-6351-E6F0-1541857BB3E4}"/>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48" name="Group 47">
            <a:extLst>
              <a:ext uri="{FF2B5EF4-FFF2-40B4-BE49-F238E27FC236}">
                <a16:creationId xmlns:a16="http://schemas.microsoft.com/office/drawing/2014/main" id="{71503A30-DD49-4643-C553-A9F4E3ACC892}"/>
              </a:ext>
            </a:extLst>
          </p:cNvPr>
          <p:cNvGrpSpPr/>
          <p:nvPr/>
        </p:nvGrpSpPr>
        <p:grpSpPr>
          <a:xfrm>
            <a:off x="18493447" y="1121896"/>
            <a:ext cx="965039" cy="873635"/>
            <a:chOff x="7165075" y="942896"/>
            <a:chExt cx="965039" cy="873635"/>
          </a:xfrm>
        </p:grpSpPr>
        <p:grpSp>
          <p:nvGrpSpPr>
            <p:cNvPr id="49" name="Google Shape;1149;p89">
              <a:extLst>
                <a:ext uri="{FF2B5EF4-FFF2-40B4-BE49-F238E27FC236}">
                  <a16:creationId xmlns:a16="http://schemas.microsoft.com/office/drawing/2014/main" id="{ED23B5A4-58E9-2912-0478-0BD8D0832510}"/>
                </a:ext>
              </a:extLst>
            </p:cNvPr>
            <p:cNvGrpSpPr/>
            <p:nvPr/>
          </p:nvGrpSpPr>
          <p:grpSpPr>
            <a:xfrm>
              <a:off x="7165075" y="942896"/>
              <a:ext cx="965039" cy="873635"/>
              <a:chOff x="2311838" y="2084050"/>
              <a:chExt cx="965039" cy="873635"/>
            </a:xfrm>
          </p:grpSpPr>
          <p:sp>
            <p:nvSpPr>
              <p:cNvPr id="59" name="Google Shape;1150;p89">
                <a:extLst>
                  <a:ext uri="{FF2B5EF4-FFF2-40B4-BE49-F238E27FC236}">
                    <a16:creationId xmlns:a16="http://schemas.microsoft.com/office/drawing/2014/main" id="{A799C4DA-145A-9A5D-BEF1-4B8879BB494B}"/>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0" name="Google Shape;1151;p89">
                <a:extLst>
                  <a:ext uri="{FF2B5EF4-FFF2-40B4-BE49-F238E27FC236}">
                    <a16:creationId xmlns:a16="http://schemas.microsoft.com/office/drawing/2014/main" id="{1D3524DE-CF1A-A5EF-9724-0D896FFB3E8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1" name="Google Shape;1152;p89">
                <a:extLst>
                  <a:ext uri="{FF2B5EF4-FFF2-40B4-BE49-F238E27FC236}">
                    <a16:creationId xmlns:a16="http://schemas.microsoft.com/office/drawing/2014/main" id="{BB3DAB12-C88E-A536-6F67-FD726D7C5EFF}"/>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0" name="Google Shape;6174;p124">
              <a:extLst>
                <a:ext uri="{FF2B5EF4-FFF2-40B4-BE49-F238E27FC236}">
                  <a16:creationId xmlns:a16="http://schemas.microsoft.com/office/drawing/2014/main" id="{A064EB4C-73F3-5F66-BC04-D85EC449ED68}"/>
                </a:ext>
              </a:extLst>
            </p:cNvPr>
            <p:cNvGrpSpPr/>
            <p:nvPr/>
          </p:nvGrpSpPr>
          <p:grpSpPr>
            <a:xfrm>
              <a:off x="7559957" y="1276539"/>
              <a:ext cx="230662" cy="230710"/>
              <a:chOff x="5049725" y="2027900"/>
              <a:chExt cx="481750" cy="481850"/>
            </a:xfrm>
            <a:solidFill>
              <a:schemeClr val="bg1"/>
            </a:solidFill>
          </p:grpSpPr>
          <p:sp>
            <p:nvSpPr>
              <p:cNvPr id="51" name="Google Shape;6175;p124">
                <a:extLst>
                  <a:ext uri="{FF2B5EF4-FFF2-40B4-BE49-F238E27FC236}">
                    <a16:creationId xmlns:a16="http://schemas.microsoft.com/office/drawing/2014/main" id="{C150296E-6B9E-9A4E-DC49-0FA721370EF1}"/>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2" name="Google Shape;6176;p124">
                <a:extLst>
                  <a:ext uri="{FF2B5EF4-FFF2-40B4-BE49-F238E27FC236}">
                    <a16:creationId xmlns:a16="http://schemas.microsoft.com/office/drawing/2014/main" id="{E537F210-D1CF-8CB8-BFF6-69D3B81F9D8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3" name="Google Shape;6177;p124">
                <a:extLst>
                  <a:ext uri="{FF2B5EF4-FFF2-40B4-BE49-F238E27FC236}">
                    <a16:creationId xmlns:a16="http://schemas.microsoft.com/office/drawing/2014/main" id="{4EFA4392-D311-70DD-78C0-54C6D19570E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4" name="Google Shape;6178;p124">
                <a:extLst>
                  <a:ext uri="{FF2B5EF4-FFF2-40B4-BE49-F238E27FC236}">
                    <a16:creationId xmlns:a16="http://schemas.microsoft.com/office/drawing/2014/main" id="{FB8CA54B-DB8C-5D70-B5F9-6029A4B0131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5" name="Google Shape;6179;p124">
                <a:extLst>
                  <a:ext uri="{FF2B5EF4-FFF2-40B4-BE49-F238E27FC236}">
                    <a16:creationId xmlns:a16="http://schemas.microsoft.com/office/drawing/2014/main" id="{DF300F96-5A7B-9FC1-3789-30CD21DCDDC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6" name="Google Shape;6180;p124">
                <a:extLst>
                  <a:ext uri="{FF2B5EF4-FFF2-40B4-BE49-F238E27FC236}">
                    <a16:creationId xmlns:a16="http://schemas.microsoft.com/office/drawing/2014/main" id="{CCE33D44-666B-97ED-4F29-706C20CAB2F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81;p124">
                <a:extLst>
                  <a:ext uri="{FF2B5EF4-FFF2-40B4-BE49-F238E27FC236}">
                    <a16:creationId xmlns:a16="http://schemas.microsoft.com/office/drawing/2014/main" id="{EABB0BB9-1F7E-2136-BA11-080482A5246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82;p124">
                <a:extLst>
                  <a:ext uri="{FF2B5EF4-FFF2-40B4-BE49-F238E27FC236}">
                    <a16:creationId xmlns:a16="http://schemas.microsoft.com/office/drawing/2014/main" id="{3F60F9C7-601C-9F8A-8E3A-6D96A7F2431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2" name="Group 61">
            <a:extLst>
              <a:ext uri="{FF2B5EF4-FFF2-40B4-BE49-F238E27FC236}">
                <a16:creationId xmlns:a16="http://schemas.microsoft.com/office/drawing/2014/main" id="{B690D73B-913F-F5E7-69CC-9E3ED9170F6D}"/>
              </a:ext>
            </a:extLst>
          </p:cNvPr>
          <p:cNvGrpSpPr/>
          <p:nvPr/>
        </p:nvGrpSpPr>
        <p:grpSpPr>
          <a:xfrm>
            <a:off x="18898387" y="2136297"/>
            <a:ext cx="965039" cy="873635"/>
            <a:chOff x="3799575" y="2555365"/>
            <a:chExt cx="965039" cy="873635"/>
          </a:xfrm>
        </p:grpSpPr>
        <p:grpSp>
          <p:nvGrpSpPr>
            <p:cNvPr id="63" name="Google Shape;1149;p89">
              <a:extLst>
                <a:ext uri="{FF2B5EF4-FFF2-40B4-BE49-F238E27FC236}">
                  <a16:creationId xmlns:a16="http://schemas.microsoft.com/office/drawing/2014/main" id="{2D5E5387-3F2D-C9F9-1FA1-77A155766C74}"/>
                </a:ext>
              </a:extLst>
            </p:cNvPr>
            <p:cNvGrpSpPr/>
            <p:nvPr/>
          </p:nvGrpSpPr>
          <p:grpSpPr>
            <a:xfrm>
              <a:off x="3799575" y="2555365"/>
              <a:ext cx="965039" cy="873635"/>
              <a:chOff x="2311838" y="2084050"/>
              <a:chExt cx="965039" cy="873635"/>
            </a:xfrm>
            <a:solidFill>
              <a:srgbClr val="A598B4"/>
            </a:solidFill>
          </p:grpSpPr>
          <p:sp>
            <p:nvSpPr>
              <p:cNvPr id="71" name="Google Shape;1150;p89">
                <a:extLst>
                  <a:ext uri="{FF2B5EF4-FFF2-40B4-BE49-F238E27FC236}">
                    <a16:creationId xmlns:a16="http://schemas.microsoft.com/office/drawing/2014/main" id="{C7DCB8FD-990B-E47A-73A6-7362C6D6AD38}"/>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2" name="Google Shape;1151;p89">
                <a:extLst>
                  <a:ext uri="{FF2B5EF4-FFF2-40B4-BE49-F238E27FC236}">
                    <a16:creationId xmlns:a16="http://schemas.microsoft.com/office/drawing/2014/main" id="{902362D2-B6F6-94D8-CFFB-46A833AF7B9A}"/>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3" name="Google Shape;1152;p89">
                <a:extLst>
                  <a:ext uri="{FF2B5EF4-FFF2-40B4-BE49-F238E27FC236}">
                    <a16:creationId xmlns:a16="http://schemas.microsoft.com/office/drawing/2014/main" id="{0E459F90-5383-B9B8-06E3-83748B8C671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4" name="Google Shape;2201;p114">
              <a:extLst>
                <a:ext uri="{FF2B5EF4-FFF2-40B4-BE49-F238E27FC236}">
                  <a16:creationId xmlns:a16="http://schemas.microsoft.com/office/drawing/2014/main" id="{84E5741E-C091-DE2A-5159-81A676E89F34}"/>
                </a:ext>
              </a:extLst>
            </p:cNvPr>
            <p:cNvGrpSpPr/>
            <p:nvPr/>
          </p:nvGrpSpPr>
          <p:grpSpPr>
            <a:xfrm>
              <a:off x="4137897" y="2834912"/>
              <a:ext cx="343781" cy="343048"/>
              <a:chOff x="4029075" y="2380475"/>
              <a:chExt cx="269400" cy="268825"/>
            </a:xfrm>
          </p:grpSpPr>
          <p:sp>
            <p:nvSpPr>
              <p:cNvPr id="65" name="Google Shape;2202;p114">
                <a:extLst>
                  <a:ext uri="{FF2B5EF4-FFF2-40B4-BE49-F238E27FC236}">
                    <a16:creationId xmlns:a16="http://schemas.microsoft.com/office/drawing/2014/main" id="{BDF9D6E5-1F4E-6BAF-FE9F-05D54A57BA01}"/>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2203;p114">
                <a:extLst>
                  <a:ext uri="{FF2B5EF4-FFF2-40B4-BE49-F238E27FC236}">
                    <a16:creationId xmlns:a16="http://schemas.microsoft.com/office/drawing/2014/main" id="{0DFEC16D-6265-3F22-2058-E8377D410EDE}"/>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7" name="Google Shape;2204;p114">
                <a:extLst>
                  <a:ext uri="{FF2B5EF4-FFF2-40B4-BE49-F238E27FC236}">
                    <a16:creationId xmlns:a16="http://schemas.microsoft.com/office/drawing/2014/main" id="{623B5BFB-A358-620D-7647-7C3DBE302951}"/>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8" name="Google Shape;2205;p114">
                <a:extLst>
                  <a:ext uri="{FF2B5EF4-FFF2-40B4-BE49-F238E27FC236}">
                    <a16:creationId xmlns:a16="http://schemas.microsoft.com/office/drawing/2014/main" id="{6D625111-80F9-2296-19BA-CC60FA12238D}"/>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9" name="Google Shape;2206;p114">
                <a:extLst>
                  <a:ext uri="{FF2B5EF4-FFF2-40B4-BE49-F238E27FC236}">
                    <a16:creationId xmlns:a16="http://schemas.microsoft.com/office/drawing/2014/main" id="{CCC6C896-9B66-6EDC-44D4-33BB0E926BA6}"/>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0" name="Google Shape;2207;p114">
                <a:extLst>
                  <a:ext uri="{FF2B5EF4-FFF2-40B4-BE49-F238E27FC236}">
                    <a16:creationId xmlns:a16="http://schemas.microsoft.com/office/drawing/2014/main" id="{96A336A8-B384-B9CD-2628-93DDE185D4EE}"/>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8B807B73-E873-6DE9-649D-6CB092E907E0}"/>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484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410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3000" fill="hold"/>
                                        <p:tgtEl>
                                          <p:spTgt spid="85"/>
                                        </p:tgtEl>
                                        <p:attrNameLst>
                                          <p:attrName>ppt_x</p:attrName>
                                        </p:attrNameLst>
                                      </p:cBhvr>
                                      <p:tavLst>
                                        <p:tav tm="0">
                                          <p:val>
                                            <p:strVal val="#ppt_x"/>
                                          </p:val>
                                        </p:tav>
                                        <p:tav tm="100000">
                                          <p:val>
                                            <p:strVal val="#ppt_x"/>
                                          </p:val>
                                        </p:tav>
                                      </p:tavLst>
                                    </p:anim>
                                    <p:anim calcmode="lin" valueType="num">
                                      <p:cBhvr additive="base">
                                        <p:cTn id="12" dur="3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4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3000" fill="hold"/>
                                        <p:tgtEl>
                                          <p:spTgt spid="86"/>
                                        </p:tgtEl>
                                        <p:attrNameLst>
                                          <p:attrName>ppt_x</p:attrName>
                                        </p:attrNameLst>
                                      </p:cBhvr>
                                      <p:tavLst>
                                        <p:tav tm="0">
                                          <p:val>
                                            <p:strVal val="#ppt_x"/>
                                          </p:val>
                                        </p:tav>
                                        <p:tav tm="100000">
                                          <p:val>
                                            <p:strVal val="#ppt_x"/>
                                          </p:val>
                                        </p:tav>
                                      </p:tavLst>
                                    </p:anim>
                                    <p:anim calcmode="lin" valueType="num">
                                      <p:cBhvr additive="base">
                                        <p:cTn id="16" dur="3000" fill="hold"/>
                                        <p:tgtEl>
                                          <p:spTgt spid="8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55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3000" fill="hold"/>
                                        <p:tgtEl>
                                          <p:spTgt spid="87"/>
                                        </p:tgtEl>
                                        <p:attrNameLst>
                                          <p:attrName>ppt_x</p:attrName>
                                        </p:attrNameLst>
                                      </p:cBhvr>
                                      <p:tavLst>
                                        <p:tav tm="0">
                                          <p:val>
                                            <p:strVal val="#ppt_x"/>
                                          </p:val>
                                        </p:tav>
                                        <p:tav tm="100000">
                                          <p:val>
                                            <p:strVal val="#ppt_x"/>
                                          </p:val>
                                        </p:tav>
                                      </p:tavLst>
                                    </p:anim>
                                    <p:anim calcmode="lin" valueType="num">
                                      <p:cBhvr additive="base">
                                        <p:cTn id="20" dur="3000" fill="hold"/>
                                        <p:tgtEl>
                                          <p:spTgt spid="87"/>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3000" fill="hold"/>
                                        <p:tgtEl>
                                          <p:spTgt spid="88"/>
                                        </p:tgtEl>
                                        <p:attrNameLst>
                                          <p:attrName>ppt_x</p:attrName>
                                        </p:attrNameLst>
                                      </p:cBhvr>
                                      <p:tavLst>
                                        <p:tav tm="0">
                                          <p:val>
                                            <p:strVal val="#ppt_x"/>
                                          </p:val>
                                        </p:tav>
                                        <p:tav tm="100000">
                                          <p:val>
                                            <p:strVal val="#ppt_x"/>
                                          </p:val>
                                        </p:tav>
                                      </p:tavLst>
                                    </p:anim>
                                    <p:anim calcmode="lin" valueType="num">
                                      <p:cBhvr additive="base">
                                        <p:cTn id="24" dur="3000" fill="hold"/>
                                        <p:tgtEl>
                                          <p:spTgt spid="88"/>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nodeType="withEffect">
                                  <p:stCondLst>
                                    <p:cond delay="170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3000" fill="hold"/>
                                        <p:tgtEl>
                                          <p:spTgt spid="89"/>
                                        </p:tgtEl>
                                        <p:attrNameLst>
                                          <p:attrName>ppt_x</p:attrName>
                                        </p:attrNameLst>
                                      </p:cBhvr>
                                      <p:tavLst>
                                        <p:tav tm="0">
                                          <p:val>
                                            <p:strVal val="#ppt_x"/>
                                          </p:val>
                                        </p:tav>
                                        <p:tav tm="100000">
                                          <p:val>
                                            <p:strVal val="#ppt_x"/>
                                          </p:val>
                                        </p:tav>
                                      </p:tavLst>
                                    </p:anim>
                                    <p:anim calcmode="lin" valueType="num">
                                      <p:cBhvr additive="base">
                                        <p:cTn id="28" dur="3000" fill="hold"/>
                                        <p:tgtEl>
                                          <p:spTgt spid="89"/>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nodeType="withEffect">
                                  <p:stCondLst>
                                    <p:cond delay="260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3000" fill="hold"/>
                                        <p:tgtEl>
                                          <p:spTgt spid="90"/>
                                        </p:tgtEl>
                                        <p:attrNameLst>
                                          <p:attrName>ppt_x</p:attrName>
                                        </p:attrNameLst>
                                      </p:cBhvr>
                                      <p:tavLst>
                                        <p:tav tm="0">
                                          <p:val>
                                            <p:strVal val="#ppt_x"/>
                                          </p:val>
                                        </p:tav>
                                        <p:tav tm="100000">
                                          <p:val>
                                            <p:strVal val="#ppt_x"/>
                                          </p:val>
                                        </p:tav>
                                      </p:tavLst>
                                    </p:anim>
                                    <p:anim calcmode="lin" valueType="num">
                                      <p:cBhvr additive="base">
                                        <p:cTn id="32" dur="3000" fill="hold"/>
                                        <p:tgtEl>
                                          <p:spTgt spid="90"/>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nodeType="withEffect">
                                  <p:stCondLst>
                                    <p:cond delay="580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3000" fill="hold"/>
                                        <p:tgtEl>
                                          <p:spTgt spid="101"/>
                                        </p:tgtEl>
                                        <p:attrNameLst>
                                          <p:attrName>ppt_x</p:attrName>
                                        </p:attrNameLst>
                                      </p:cBhvr>
                                      <p:tavLst>
                                        <p:tav tm="0">
                                          <p:val>
                                            <p:strVal val="#ppt_x"/>
                                          </p:val>
                                        </p:tav>
                                        <p:tav tm="100000">
                                          <p:val>
                                            <p:strVal val="#ppt_x"/>
                                          </p:val>
                                        </p:tav>
                                      </p:tavLst>
                                    </p:anim>
                                    <p:anim calcmode="lin" valueType="num">
                                      <p:cBhvr additive="base">
                                        <p:cTn id="36" dur="3000" fill="hold"/>
                                        <p:tgtEl>
                                          <p:spTgt spid="101"/>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nodeType="withEffect">
                                  <p:stCondLst>
                                    <p:cond delay="290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3000" fill="hold"/>
                                        <p:tgtEl>
                                          <p:spTgt spid="102"/>
                                        </p:tgtEl>
                                        <p:attrNameLst>
                                          <p:attrName>ppt_x</p:attrName>
                                        </p:attrNameLst>
                                      </p:cBhvr>
                                      <p:tavLst>
                                        <p:tav tm="0">
                                          <p:val>
                                            <p:strVal val="#ppt_x"/>
                                          </p:val>
                                        </p:tav>
                                        <p:tav tm="100000">
                                          <p:val>
                                            <p:strVal val="#ppt_x"/>
                                          </p:val>
                                        </p:tav>
                                      </p:tavLst>
                                    </p:anim>
                                    <p:anim calcmode="lin" valueType="num">
                                      <p:cBhvr additive="base">
                                        <p:cTn id="40" dur="3000" fill="hold"/>
                                        <p:tgtEl>
                                          <p:spTgt spid="102"/>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additive="base">
                                        <p:cTn id="43" dur="3000" fill="hold"/>
                                        <p:tgtEl>
                                          <p:spTgt spid="104"/>
                                        </p:tgtEl>
                                        <p:attrNameLst>
                                          <p:attrName>ppt_x</p:attrName>
                                        </p:attrNameLst>
                                      </p:cBhvr>
                                      <p:tavLst>
                                        <p:tav tm="0">
                                          <p:val>
                                            <p:strVal val="#ppt_x"/>
                                          </p:val>
                                        </p:tav>
                                        <p:tav tm="100000">
                                          <p:val>
                                            <p:strVal val="#ppt_x"/>
                                          </p:val>
                                        </p:tav>
                                      </p:tavLst>
                                    </p:anim>
                                    <p:anim calcmode="lin" valueType="num">
                                      <p:cBhvr additive="base">
                                        <p:cTn id="44" dur="3000" fill="hold"/>
                                        <p:tgtEl>
                                          <p:spTgt spid="104"/>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nodeType="withEffect">
                                  <p:stCondLst>
                                    <p:cond delay="7000"/>
                                  </p:stCondLst>
                                  <p:childTnLst>
                                    <p:set>
                                      <p:cBhvr>
                                        <p:cTn id="46" dur="1" fill="hold">
                                          <p:stCondLst>
                                            <p:cond delay="0"/>
                                          </p:stCondLst>
                                        </p:cTn>
                                        <p:tgtEl>
                                          <p:spTgt spid="105"/>
                                        </p:tgtEl>
                                        <p:attrNameLst>
                                          <p:attrName>style.visibility</p:attrName>
                                        </p:attrNameLst>
                                      </p:cBhvr>
                                      <p:to>
                                        <p:strVal val="visible"/>
                                      </p:to>
                                    </p:set>
                                    <p:anim calcmode="lin" valueType="num">
                                      <p:cBhvr additive="base">
                                        <p:cTn id="47" dur="3000" fill="hold"/>
                                        <p:tgtEl>
                                          <p:spTgt spid="105"/>
                                        </p:tgtEl>
                                        <p:attrNameLst>
                                          <p:attrName>ppt_x</p:attrName>
                                        </p:attrNameLst>
                                      </p:cBhvr>
                                      <p:tavLst>
                                        <p:tav tm="0">
                                          <p:val>
                                            <p:strVal val="#ppt_x"/>
                                          </p:val>
                                        </p:tav>
                                        <p:tav tm="100000">
                                          <p:val>
                                            <p:strVal val="#ppt_x"/>
                                          </p:val>
                                        </p:tav>
                                      </p:tavLst>
                                    </p:anim>
                                    <p:anim calcmode="lin" valueType="num">
                                      <p:cBhvr additive="base">
                                        <p:cTn id="48" dur="3000" fill="hold"/>
                                        <p:tgtEl>
                                          <p:spTgt spid="105"/>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nodeType="withEffect">
                                  <p:stCondLst>
                                    <p:cond delay="1600"/>
                                  </p:stCondLst>
                                  <p:childTnLst>
                                    <p:set>
                                      <p:cBhvr>
                                        <p:cTn id="50" dur="1" fill="hold">
                                          <p:stCondLst>
                                            <p:cond delay="0"/>
                                          </p:stCondLst>
                                        </p:cTn>
                                        <p:tgtEl>
                                          <p:spTgt spid="106"/>
                                        </p:tgtEl>
                                        <p:attrNameLst>
                                          <p:attrName>style.visibility</p:attrName>
                                        </p:attrNameLst>
                                      </p:cBhvr>
                                      <p:to>
                                        <p:strVal val="visible"/>
                                      </p:to>
                                    </p:set>
                                    <p:anim calcmode="lin" valueType="num">
                                      <p:cBhvr additive="base">
                                        <p:cTn id="51" dur="3000" fill="hold"/>
                                        <p:tgtEl>
                                          <p:spTgt spid="106"/>
                                        </p:tgtEl>
                                        <p:attrNameLst>
                                          <p:attrName>ppt_x</p:attrName>
                                        </p:attrNameLst>
                                      </p:cBhvr>
                                      <p:tavLst>
                                        <p:tav tm="0">
                                          <p:val>
                                            <p:strVal val="#ppt_x"/>
                                          </p:val>
                                        </p:tav>
                                        <p:tav tm="100000">
                                          <p:val>
                                            <p:strVal val="#ppt_x"/>
                                          </p:val>
                                        </p:tav>
                                      </p:tavLst>
                                    </p:anim>
                                    <p:anim calcmode="lin" valueType="num">
                                      <p:cBhvr additive="base">
                                        <p:cTn id="52" dur="3000" fill="hold"/>
                                        <p:tgtEl>
                                          <p:spTgt spid="106"/>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nodeType="withEffect">
                                  <p:stCondLst>
                                    <p:cond delay="8700"/>
                                  </p:stCondLst>
                                  <p:childTnLst>
                                    <p:set>
                                      <p:cBhvr>
                                        <p:cTn id="54" dur="1" fill="hold">
                                          <p:stCondLst>
                                            <p:cond delay="0"/>
                                          </p:stCondLst>
                                        </p:cTn>
                                        <p:tgtEl>
                                          <p:spTgt spid="107"/>
                                        </p:tgtEl>
                                        <p:attrNameLst>
                                          <p:attrName>style.visibility</p:attrName>
                                        </p:attrNameLst>
                                      </p:cBhvr>
                                      <p:to>
                                        <p:strVal val="visible"/>
                                      </p:to>
                                    </p:set>
                                    <p:anim calcmode="lin" valueType="num">
                                      <p:cBhvr additive="base">
                                        <p:cTn id="55" dur="3000" fill="hold"/>
                                        <p:tgtEl>
                                          <p:spTgt spid="107"/>
                                        </p:tgtEl>
                                        <p:attrNameLst>
                                          <p:attrName>ppt_x</p:attrName>
                                        </p:attrNameLst>
                                      </p:cBhvr>
                                      <p:tavLst>
                                        <p:tav tm="0">
                                          <p:val>
                                            <p:strVal val="#ppt_x"/>
                                          </p:val>
                                        </p:tav>
                                        <p:tav tm="100000">
                                          <p:val>
                                            <p:strVal val="#ppt_x"/>
                                          </p:val>
                                        </p:tav>
                                      </p:tavLst>
                                    </p:anim>
                                    <p:anim calcmode="lin" valueType="num">
                                      <p:cBhvr additive="base">
                                        <p:cTn id="56" dur="3000" fill="hold"/>
                                        <p:tgtEl>
                                          <p:spTgt spid="107"/>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nodeType="withEffect">
                                  <p:stCondLst>
                                    <p:cond delay="5000"/>
                                  </p:stCondLst>
                                  <p:childTnLst>
                                    <p:set>
                                      <p:cBhvr>
                                        <p:cTn id="58" dur="1" fill="hold">
                                          <p:stCondLst>
                                            <p:cond delay="0"/>
                                          </p:stCondLst>
                                        </p:cTn>
                                        <p:tgtEl>
                                          <p:spTgt spid="108"/>
                                        </p:tgtEl>
                                        <p:attrNameLst>
                                          <p:attrName>style.visibility</p:attrName>
                                        </p:attrNameLst>
                                      </p:cBhvr>
                                      <p:to>
                                        <p:strVal val="visible"/>
                                      </p:to>
                                    </p:set>
                                    <p:anim calcmode="lin" valueType="num">
                                      <p:cBhvr additive="base">
                                        <p:cTn id="59" dur="3000" fill="hold"/>
                                        <p:tgtEl>
                                          <p:spTgt spid="108"/>
                                        </p:tgtEl>
                                        <p:attrNameLst>
                                          <p:attrName>ppt_x</p:attrName>
                                        </p:attrNameLst>
                                      </p:cBhvr>
                                      <p:tavLst>
                                        <p:tav tm="0">
                                          <p:val>
                                            <p:strVal val="#ppt_x"/>
                                          </p:val>
                                        </p:tav>
                                        <p:tav tm="100000">
                                          <p:val>
                                            <p:strVal val="#ppt_x"/>
                                          </p:val>
                                        </p:tav>
                                      </p:tavLst>
                                    </p:anim>
                                    <p:anim calcmode="lin" valueType="num">
                                      <p:cBhvr additive="base">
                                        <p:cTn id="60" dur="3000" fill="hold"/>
                                        <p:tgtEl>
                                          <p:spTgt spid="108"/>
                                        </p:tgtEl>
                                        <p:attrNameLst>
                                          <p:attrName>ppt_y</p:attrName>
                                        </p:attrNameLst>
                                      </p:cBhvr>
                                      <p:tavLst>
                                        <p:tav tm="0">
                                          <p:val>
                                            <p:strVal val="0-#ppt_h/2"/>
                                          </p:val>
                                        </p:tav>
                                        <p:tav tm="100000">
                                          <p:val>
                                            <p:strVal val="#ppt_y"/>
                                          </p:val>
                                        </p:tav>
                                      </p:tavLst>
                                    </p:anim>
                                  </p:childTnLst>
                                </p:cTn>
                              </p:par>
                              <p:par>
                                <p:cTn id="61" presetID="2" presetClass="entr" presetSubtype="1" repeatCount="indefinite" fill="hold" nodeType="withEffect">
                                  <p:stCondLst>
                                    <p:cond delay="5800"/>
                                  </p:stCondLst>
                                  <p:childTnLst>
                                    <p:set>
                                      <p:cBhvr>
                                        <p:cTn id="62" dur="1" fill="hold">
                                          <p:stCondLst>
                                            <p:cond delay="0"/>
                                          </p:stCondLst>
                                        </p:cTn>
                                        <p:tgtEl>
                                          <p:spTgt spid="109"/>
                                        </p:tgtEl>
                                        <p:attrNameLst>
                                          <p:attrName>style.visibility</p:attrName>
                                        </p:attrNameLst>
                                      </p:cBhvr>
                                      <p:to>
                                        <p:strVal val="visible"/>
                                      </p:to>
                                    </p:set>
                                    <p:anim calcmode="lin" valueType="num">
                                      <p:cBhvr additive="base">
                                        <p:cTn id="63" dur="3000" fill="hold"/>
                                        <p:tgtEl>
                                          <p:spTgt spid="109"/>
                                        </p:tgtEl>
                                        <p:attrNameLst>
                                          <p:attrName>ppt_x</p:attrName>
                                        </p:attrNameLst>
                                      </p:cBhvr>
                                      <p:tavLst>
                                        <p:tav tm="0">
                                          <p:val>
                                            <p:strVal val="#ppt_x"/>
                                          </p:val>
                                        </p:tav>
                                        <p:tav tm="100000">
                                          <p:val>
                                            <p:strVal val="#ppt_x"/>
                                          </p:val>
                                        </p:tav>
                                      </p:tavLst>
                                    </p:anim>
                                    <p:anim calcmode="lin" valueType="num">
                                      <p:cBhvr additive="base">
                                        <p:cTn id="64" dur="3000" fill="hold"/>
                                        <p:tgtEl>
                                          <p:spTgt spid="109"/>
                                        </p:tgtEl>
                                        <p:attrNameLst>
                                          <p:attrName>ppt_y</p:attrName>
                                        </p:attrNameLst>
                                      </p:cBhvr>
                                      <p:tavLst>
                                        <p:tav tm="0">
                                          <p:val>
                                            <p:strVal val="0-#ppt_h/2"/>
                                          </p:val>
                                        </p:tav>
                                        <p:tav tm="100000">
                                          <p:val>
                                            <p:strVal val="#ppt_y"/>
                                          </p:val>
                                        </p:tav>
                                      </p:tavLst>
                                    </p:anim>
                                  </p:childTnLst>
                                </p:cTn>
                              </p:par>
                              <p:par>
                                <p:cTn id="65" presetID="2" presetClass="entr" presetSubtype="1" repeatCount="indefinite" fill="hold" nodeType="withEffect">
                                  <p:stCondLst>
                                    <p:cond delay="3500"/>
                                  </p:stCondLst>
                                  <p:childTnLst>
                                    <p:set>
                                      <p:cBhvr>
                                        <p:cTn id="66" dur="1" fill="hold">
                                          <p:stCondLst>
                                            <p:cond delay="0"/>
                                          </p:stCondLst>
                                        </p:cTn>
                                        <p:tgtEl>
                                          <p:spTgt spid="110"/>
                                        </p:tgtEl>
                                        <p:attrNameLst>
                                          <p:attrName>style.visibility</p:attrName>
                                        </p:attrNameLst>
                                      </p:cBhvr>
                                      <p:to>
                                        <p:strVal val="visible"/>
                                      </p:to>
                                    </p:set>
                                    <p:anim calcmode="lin" valueType="num">
                                      <p:cBhvr additive="base">
                                        <p:cTn id="67" dur="3000" fill="hold"/>
                                        <p:tgtEl>
                                          <p:spTgt spid="110"/>
                                        </p:tgtEl>
                                        <p:attrNameLst>
                                          <p:attrName>ppt_x</p:attrName>
                                        </p:attrNameLst>
                                      </p:cBhvr>
                                      <p:tavLst>
                                        <p:tav tm="0">
                                          <p:val>
                                            <p:strVal val="#ppt_x"/>
                                          </p:val>
                                        </p:tav>
                                        <p:tav tm="100000">
                                          <p:val>
                                            <p:strVal val="#ppt_x"/>
                                          </p:val>
                                        </p:tav>
                                      </p:tavLst>
                                    </p:anim>
                                    <p:anim calcmode="lin" valueType="num">
                                      <p:cBhvr additive="base">
                                        <p:cTn id="68" dur="3000" fill="hold"/>
                                        <p:tgtEl>
                                          <p:spTgt spid="110"/>
                                        </p:tgtEl>
                                        <p:attrNameLst>
                                          <p:attrName>ppt_y</p:attrName>
                                        </p:attrNameLst>
                                      </p:cBhvr>
                                      <p:tavLst>
                                        <p:tav tm="0">
                                          <p:val>
                                            <p:strVal val="0-#ppt_h/2"/>
                                          </p:val>
                                        </p:tav>
                                        <p:tav tm="100000">
                                          <p:val>
                                            <p:strVal val="#ppt_y"/>
                                          </p:val>
                                        </p:tav>
                                      </p:tavLst>
                                    </p:anim>
                                  </p:childTnLst>
                                </p:cTn>
                              </p:par>
                              <p:par>
                                <p:cTn id="69" presetID="2" presetClass="entr" presetSubtype="1" repeatCount="indefinite" fill="hold" nodeType="withEffect">
                                  <p:stCondLst>
                                    <p:cond delay="6800"/>
                                  </p:stCondLst>
                                  <p:childTnLst>
                                    <p:set>
                                      <p:cBhvr>
                                        <p:cTn id="70" dur="1" fill="hold">
                                          <p:stCondLst>
                                            <p:cond delay="0"/>
                                          </p:stCondLst>
                                        </p:cTn>
                                        <p:tgtEl>
                                          <p:spTgt spid="111"/>
                                        </p:tgtEl>
                                        <p:attrNameLst>
                                          <p:attrName>style.visibility</p:attrName>
                                        </p:attrNameLst>
                                      </p:cBhvr>
                                      <p:to>
                                        <p:strVal val="visible"/>
                                      </p:to>
                                    </p:set>
                                    <p:anim calcmode="lin" valueType="num">
                                      <p:cBhvr additive="base">
                                        <p:cTn id="71" dur="3000" fill="hold"/>
                                        <p:tgtEl>
                                          <p:spTgt spid="111"/>
                                        </p:tgtEl>
                                        <p:attrNameLst>
                                          <p:attrName>ppt_x</p:attrName>
                                        </p:attrNameLst>
                                      </p:cBhvr>
                                      <p:tavLst>
                                        <p:tav tm="0">
                                          <p:val>
                                            <p:strVal val="#ppt_x"/>
                                          </p:val>
                                        </p:tav>
                                        <p:tav tm="100000">
                                          <p:val>
                                            <p:strVal val="#ppt_x"/>
                                          </p:val>
                                        </p:tav>
                                      </p:tavLst>
                                    </p:anim>
                                    <p:anim calcmode="lin" valueType="num">
                                      <p:cBhvr additive="base">
                                        <p:cTn id="72" dur="3000" fill="hold"/>
                                        <p:tgtEl>
                                          <p:spTgt spid="111"/>
                                        </p:tgtEl>
                                        <p:attrNameLst>
                                          <p:attrName>ppt_y</p:attrName>
                                        </p:attrNameLst>
                                      </p:cBhvr>
                                      <p:tavLst>
                                        <p:tav tm="0">
                                          <p:val>
                                            <p:strVal val="0-#ppt_h/2"/>
                                          </p:val>
                                        </p:tav>
                                        <p:tav tm="100000">
                                          <p:val>
                                            <p:strVal val="#ppt_y"/>
                                          </p:val>
                                        </p:tav>
                                      </p:tavLst>
                                    </p:anim>
                                  </p:childTnLst>
                                </p:cTn>
                              </p:par>
                              <p:par>
                                <p:cTn id="73" presetID="2" presetClass="entr" presetSubtype="1" repeatCount="indefinite"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anim calcmode="lin" valueType="num">
                                      <p:cBhvr additive="base">
                                        <p:cTn id="75" dur="3000" fill="hold"/>
                                        <p:tgtEl>
                                          <p:spTgt spid="112"/>
                                        </p:tgtEl>
                                        <p:attrNameLst>
                                          <p:attrName>ppt_x</p:attrName>
                                        </p:attrNameLst>
                                      </p:cBhvr>
                                      <p:tavLst>
                                        <p:tav tm="0">
                                          <p:val>
                                            <p:strVal val="#ppt_x"/>
                                          </p:val>
                                        </p:tav>
                                        <p:tav tm="100000">
                                          <p:val>
                                            <p:strVal val="#ppt_x"/>
                                          </p:val>
                                        </p:tav>
                                      </p:tavLst>
                                    </p:anim>
                                    <p:anim calcmode="lin" valueType="num">
                                      <p:cBhvr additive="base">
                                        <p:cTn id="76" dur="3000" fill="hold"/>
                                        <p:tgtEl>
                                          <p:spTgt spid="112"/>
                                        </p:tgtEl>
                                        <p:attrNameLst>
                                          <p:attrName>ppt_y</p:attrName>
                                        </p:attrNameLst>
                                      </p:cBhvr>
                                      <p:tavLst>
                                        <p:tav tm="0">
                                          <p:val>
                                            <p:strVal val="0-#ppt_h/2"/>
                                          </p:val>
                                        </p:tav>
                                        <p:tav tm="100000">
                                          <p:val>
                                            <p:strVal val="#ppt_y"/>
                                          </p:val>
                                        </p:tav>
                                      </p:tavLst>
                                    </p:anim>
                                  </p:childTnLst>
                                </p:cTn>
                              </p:par>
                              <p:par>
                                <p:cTn id="77" presetID="2" presetClass="entr" presetSubtype="1" repeatCount="indefinite" fill="hold" nodeType="withEffect">
                                  <p:stCondLst>
                                    <p:cond delay="1800"/>
                                  </p:stCondLst>
                                  <p:childTnLst>
                                    <p:set>
                                      <p:cBhvr>
                                        <p:cTn id="78" dur="1" fill="hold">
                                          <p:stCondLst>
                                            <p:cond delay="0"/>
                                          </p:stCondLst>
                                        </p:cTn>
                                        <p:tgtEl>
                                          <p:spTgt spid="113"/>
                                        </p:tgtEl>
                                        <p:attrNameLst>
                                          <p:attrName>style.visibility</p:attrName>
                                        </p:attrNameLst>
                                      </p:cBhvr>
                                      <p:to>
                                        <p:strVal val="visible"/>
                                      </p:to>
                                    </p:set>
                                    <p:anim calcmode="lin" valueType="num">
                                      <p:cBhvr additive="base">
                                        <p:cTn id="79" dur="3000" fill="hold"/>
                                        <p:tgtEl>
                                          <p:spTgt spid="113"/>
                                        </p:tgtEl>
                                        <p:attrNameLst>
                                          <p:attrName>ppt_x</p:attrName>
                                        </p:attrNameLst>
                                      </p:cBhvr>
                                      <p:tavLst>
                                        <p:tav tm="0">
                                          <p:val>
                                            <p:strVal val="#ppt_x"/>
                                          </p:val>
                                        </p:tav>
                                        <p:tav tm="100000">
                                          <p:val>
                                            <p:strVal val="#ppt_x"/>
                                          </p:val>
                                        </p:tav>
                                      </p:tavLst>
                                    </p:anim>
                                    <p:anim calcmode="lin" valueType="num">
                                      <p:cBhvr additive="base">
                                        <p:cTn id="80" dur="3000" fill="hold"/>
                                        <p:tgtEl>
                                          <p:spTgt spid="113"/>
                                        </p:tgtEl>
                                        <p:attrNameLst>
                                          <p:attrName>ppt_y</p:attrName>
                                        </p:attrNameLst>
                                      </p:cBhvr>
                                      <p:tavLst>
                                        <p:tav tm="0">
                                          <p:val>
                                            <p:strVal val="0-#ppt_h/2"/>
                                          </p:val>
                                        </p:tav>
                                        <p:tav tm="100000">
                                          <p:val>
                                            <p:strVal val="#ppt_y"/>
                                          </p:val>
                                        </p:tav>
                                      </p:tavLst>
                                    </p:anim>
                                  </p:childTnLst>
                                </p:cTn>
                              </p:par>
                              <p:par>
                                <p:cTn id="81" presetID="2" presetClass="entr" presetSubtype="1" repeatCount="indefinite" fill="hold" nodeType="withEffect">
                                  <p:stCondLst>
                                    <p:cond delay="0"/>
                                  </p:stCondLst>
                                  <p:childTnLst>
                                    <p:set>
                                      <p:cBhvr>
                                        <p:cTn id="82" dur="1" fill="hold">
                                          <p:stCondLst>
                                            <p:cond delay="0"/>
                                          </p:stCondLst>
                                        </p:cTn>
                                        <p:tgtEl>
                                          <p:spTgt spid="119"/>
                                        </p:tgtEl>
                                        <p:attrNameLst>
                                          <p:attrName>style.visibility</p:attrName>
                                        </p:attrNameLst>
                                      </p:cBhvr>
                                      <p:to>
                                        <p:strVal val="visible"/>
                                      </p:to>
                                    </p:set>
                                    <p:anim calcmode="lin" valueType="num">
                                      <p:cBhvr additive="base">
                                        <p:cTn id="83" dur="3000" fill="hold"/>
                                        <p:tgtEl>
                                          <p:spTgt spid="119"/>
                                        </p:tgtEl>
                                        <p:attrNameLst>
                                          <p:attrName>ppt_x</p:attrName>
                                        </p:attrNameLst>
                                      </p:cBhvr>
                                      <p:tavLst>
                                        <p:tav tm="0">
                                          <p:val>
                                            <p:strVal val="#ppt_x"/>
                                          </p:val>
                                        </p:tav>
                                        <p:tav tm="100000">
                                          <p:val>
                                            <p:strVal val="#ppt_x"/>
                                          </p:val>
                                        </p:tav>
                                      </p:tavLst>
                                    </p:anim>
                                    <p:anim calcmode="lin" valueType="num">
                                      <p:cBhvr additive="base">
                                        <p:cTn id="84" dur="3000" fill="hold"/>
                                        <p:tgtEl>
                                          <p:spTgt spid="119"/>
                                        </p:tgtEl>
                                        <p:attrNameLst>
                                          <p:attrName>ppt_y</p:attrName>
                                        </p:attrNameLst>
                                      </p:cBhvr>
                                      <p:tavLst>
                                        <p:tav tm="0">
                                          <p:val>
                                            <p:strVal val="0-#ppt_h/2"/>
                                          </p:val>
                                        </p:tav>
                                        <p:tav tm="100000">
                                          <p:val>
                                            <p:strVal val="#ppt_y"/>
                                          </p:val>
                                        </p:tav>
                                      </p:tavLst>
                                    </p:anim>
                                  </p:childTnLst>
                                </p:cTn>
                              </p:par>
                              <p:par>
                                <p:cTn id="85" presetID="2" presetClass="entr" presetSubtype="1" repeatCount="indefinite" fill="hold" nodeType="withEffect">
                                  <p:stCondLst>
                                    <p:cond delay="3200"/>
                                  </p:stCondLst>
                                  <p:childTnLst>
                                    <p:set>
                                      <p:cBhvr>
                                        <p:cTn id="86" dur="1" fill="hold">
                                          <p:stCondLst>
                                            <p:cond delay="0"/>
                                          </p:stCondLst>
                                        </p:cTn>
                                        <p:tgtEl>
                                          <p:spTgt spid="123"/>
                                        </p:tgtEl>
                                        <p:attrNameLst>
                                          <p:attrName>style.visibility</p:attrName>
                                        </p:attrNameLst>
                                      </p:cBhvr>
                                      <p:to>
                                        <p:strVal val="visible"/>
                                      </p:to>
                                    </p:set>
                                    <p:anim calcmode="lin" valueType="num">
                                      <p:cBhvr additive="base">
                                        <p:cTn id="87" dur="3000" fill="hold"/>
                                        <p:tgtEl>
                                          <p:spTgt spid="123"/>
                                        </p:tgtEl>
                                        <p:attrNameLst>
                                          <p:attrName>ppt_x</p:attrName>
                                        </p:attrNameLst>
                                      </p:cBhvr>
                                      <p:tavLst>
                                        <p:tav tm="0">
                                          <p:val>
                                            <p:strVal val="#ppt_x"/>
                                          </p:val>
                                        </p:tav>
                                        <p:tav tm="100000">
                                          <p:val>
                                            <p:strVal val="#ppt_x"/>
                                          </p:val>
                                        </p:tav>
                                      </p:tavLst>
                                    </p:anim>
                                    <p:anim calcmode="lin" valueType="num">
                                      <p:cBhvr additive="base">
                                        <p:cTn id="88" dur="3000" fill="hold"/>
                                        <p:tgtEl>
                                          <p:spTgt spid="123"/>
                                        </p:tgtEl>
                                        <p:attrNameLst>
                                          <p:attrName>ppt_y</p:attrName>
                                        </p:attrNameLst>
                                      </p:cBhvr>
                                      <p:tavLst>
                                        <p:tav tm="0">
                                          <p:val>
                                            <p:strVal val="0-#ppt_h/2"/>
                                          </p:val>
                                        </p:tav>
                                        <p:tav tm="100000">
                                          <p:val>
                                            <p:strVal val="#ppt_y"/>
                                          </p:val>
                                        </p:tav>
                                      </p:tavLst>
                                    </p:anim>
                                  </p:childTnLst>
                                </p:cTn>
                              </p:par>
                              <p:par>
                                <p:cTn id="89" presetID="2" presetClass="entr" presetSubtype="1" repeatCount="indefinite" fill="hold" nodeType="withEffect">
                                  <p:stCondLst>
                                    <p:cond delay="6000"/>
                                  </p:stCondLst>
                                  <p:childTnLst>
                                    <p:set>
                                      <p:cBhvr>
                                        <p:cTn id="90" dur="1" fill="hold">
                                          <p:stCondLst>
                                            <p:cond delay="0"/>
                                          </p:stCondLst>
                                        </p:cTn>
                                        <p:tgtEl>
                                          <p:spTgt spid="124"/>
                                        </p:tgtEl>
                                        <p:attrNameLst>
                                          <p:attrName>style.visibility</p:attrName>
                                        </p:attrNameLst>
                                      </p:cBhvr>
                                      <p:to>
                                        <p:strVal val="visible"/>
                                      </p:to>
                                    </p:set>
                                    <p:anim calcmode="lin" valueType="num">
                                      <p:cBhvr additive="base">
                                        <p:cTn id="91" dur="3000" fill="hold"/>
                                        <p:tgtEl>
                                          <p:spTgt spid="124"/>
                                        </p:tgtEl>
                                        <p:attrNameLst>
                                          <p:attrName>ppt_x</p:attrName>
                                        </p:attrNameLst>
                                      </p:cBhvr>
                                      <p:tavLst>
                                        <p:tav tm="0">
                                          <p:val>
                                            <p:strVal val="#ppt_x"/>
                                          </p:val>
                                        </p:tav>
                                        <p:tav tm="100000">
                                          <p:val>
                                            <p:strVal val="#ppt_x"/>
                                          </p:val>
                                        </p:tav>
                                      </p:tavLst>
                                    </p:anim>
                                    <p:anim calcmode="lin" valueType="num">
                                      <p:cBhvr additive="base">
                                        <p:cTn id="92" dur="3000" fill="hold"/>
                                        <p:tgtEl>
                                          <p:spTgt spid="124"/>
                                        </p:tgtEl>
                                        <p:attrNameLst>
                                          <p:attrName>ppt_y</p:attrName>
                                        </p:attrNameLst>
                                      </p:cBhvr>
                                      <p:tavLst>
                                        <p:tav tm="0">
                                          <p:val>
                                            <p:strVal val="0-#ppt_h/2"/>
                                          </p:val>
                                        </p:tav>
                                        <p:tav tm="100000">
                                          <p:val>
                                            <p:strVal val="#ppt_y"/>
                                          </p:val>
                                        </p:tav>
                                      </p:tavLst>
                                    </p:anim>
                                  </p:childTnLst>
                                </p:cTn>
                              </p:par>
                              <p:par>
                                <p:cTn id="93" presetID="2" presetClass="entr" presetSubtype="1" repeatCount="indefinite" fill="hold" nodeType="withEffect">
                                  <p:stCondLst>
                                    <p:cond delay="8000"/>
                                  </p:stCondLst>
                                  <p:childTnLst>
                                    <p:set>
                                      <p:cBhvr>
                                        <p:cTn id="94" dur="1" fill="hold">
                                          <p:stCondLst>
                                            <p:cond delay="0"/>
                                          </p:stCondLst>
                                        </p:cTn>
                                        <p:tgtEl>
                                          <p:spTgt spid="125"/>
                                        </p:tgtEl>
                                        <p:attrNameLst>
                                          <p:attrName>style.visibility</p:attrName>
                                        </p:attrNameLst>
                                      </p:cBhvr>
                                      <p:to>
                                        <p:strVal val="visible"/>
                                      </p:to>
                                    </p:set>
                                    <p:anim calcmode="lin" valueType="num">
                                      <p:cBhvr additive="base">
                                        <p:cTn id="95" dur="3000" fill="hold"/>
                                        <p:tgtEl>
                                          <p:spTgt spid="125"/>
                                        </p:tgtEl>
                                        <p:attrNameLst>
                                          <p:attrName>ppt_x</p:attrName>
                                        </p:attrNameLst>
                                      </p:cBhvr>
                                      <p:tavLst>
                                        <p:tav tm="0">
                                          <p:val>
                                            <p:strVal val="#ppt_x"/>
                                          </p:val>
                                        </p:tav>
                                        <p:tav tm="100000">
                                          <p:val>
                                            <p:strVal val="#ppt_x"/>
                                          </p:val>
                                        </p:tav>
                                      </p:tavLst>
                                    </p:anim>
                                    <p:anim calcmode="lin" valueType="num">
                                      <p:cBhvr additive="base">
                                        <p:cTn id="96" dur="3000" fill="hold"/>
                                        <p:tgtEl>
                                          <p:spTgt spid="125"/>
                                        </p:tgtEl>
                                        <p:attrNameLst>
                                          <p:attrName>ppt_y</p:attrName>
                                        </p:attrNameLst>
                                      </p:cBhvr>
                                      <p:tavLst>
                                        <p:tav tm="0">
                                          <p:val>
                                            <p:strVal val="0-#ppt_h/2"/>
                                          </p:val>
                                        </p:tav>
                                        <p:tav tm="100000">
                                          <p:val>
                                            <p:strVal val="#ppt_y"/>
                                          </p:val>
                                        </p:tav>
                                      </p:tavLst>
                                    </p:anim>
                                  </p:childTnLst>
                                </p:cTn>
                              </p:par>
                              <p:par>
                                <p:cTn id="97" presetID="2" presetClass="entr" presetSubtype="1" repeatCount="indefinite" fill="hold" nodeType="withEffect">
                                  <p:stCondLst>
                                    <p:cond delay="0"/>
                                  </p:stCondLst>
                                  <p:childTnLst>
                                    <p:set>
                                      <p:cBhvr>
                                        <p:cTn id="98" dur="1" fill="hold">
                                          <p:stCondLst>
                                            <p:cond delay="0"/>
                                          </p:stCondLst>
                                        </p:cTn>
                                        <p:tgtEl>
                                          <p:spTgt spid="126"/>
                                        </p:tgtEl>
                                        <p:attrNameLst>
                                          <p:attrName>style.visibility</p:attrName>
                                        </p:attrNameLst>
                                      </p:cBhvr>
                                      <p:to>
                                        <p:strVal val="visible"/>
                                      </p:to>
                                    </p:set>
                                    <p:anim calcmode="lin" valueType="num">
                                      <p:cBhvr additive="base">
                                        <p:cTn id="99" dur="3000" fill="hold"/>
                                        <p:tgtEl>
                                          <p:spTgt spid="126"/>
                                        </p:tgtEl>
                                        <p:attrNameLst>
                                          <p:attrName>ppt_x</p:attrName>
                                        </p:attrNameLst>
                                      </p:cBhvr>
                                      <p:tavLst>
                                        <p:tav tm="0">
                                          <p:val>
                                            <p:strVal val="#ppt_x"/>
                                          </p:val>
                                        </p:tav>
                                        <p:tav tm="100000">
                                          <p:val>
                                            <p:strVal val="#ppt_x"/>
                                          </p:val>
                                        </p:tav>
                                      </p:tavLst>
                                    </p:anim>
                                    <p:anim calcmode="lin" valueType="num">
                                      <p:cBhvr additive="base">
                                        <p:cTn id="100" dur="3000" fill="hold"/>
                                        <p:tgtEl>
                                          <p:spTgt spid="1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wrinkles">
            <a:extLst>
              <a:ext uri="{FF2B5EF4-FFF2-40B4-BE49-F238E27FC236}">
                <a16:creationId xmlns:a16="http://schemas.microsoft.com/office/drawing/2014/main" id="{E18DE476-F967-E8F3-0906-E2EC74D243A1}"/>
              </a:ext>
            </a:extLst>
          </p:cNvPr>
          <p:cNvPicPr>
            <a:picLocks noChangeAspect="1"/>
          </p:cNvPicPr>
          <p:nvPr/>
        </p:nvPicPr>
        <p:blipFill>
          <a:blip r:embed="rId3">
            <a:extLst>
              <a:ext uri="{28A0092B-C50C-407E-A947-70E740481C1C}">
                <a14:useLocalDpi xmlns:a14="http://schemas.microsoft.com/office/drawing/2010/main" val="0"/>
              </a:ext>
            </a:extLst>
          </a:blip>
          <a:srcRect l="4017" t="4017" r="4017" b="4017"/>
          <a:stretch/>
        </p:blipFill>
        <p:spPr>
          <a:xfrm rot="5400000">
            <a:off x="2666998" y="-2667000"/>
            <a:ext cx="6858000" cy="12192000"/>
          </a:xfrm>
          <a:prstGeom prst="rect">
            <a:avLst/>
          </a:prstGeom>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1986CF6-0FD6-7F9A-0A83-6B024AE9DA2E}"/>
                  </a:ext>
                </a:extLst>
              </p:cNvPr>
              <p:cNvGraphicFramePr>
                <a:graphicFrameLocks noChangeAspect="1"/>
              </p:cNvGraphicFramePr>
              <p:nvPr>
                <p:extLst>
                  <p:ext uri="{D42A27DB-BD31-4B8C-83A1-F6EECF244321}">
                    <p14:modId xmlns:p14="http://schemas.microsoft.com/office/powerpoint/2010/main" val="3938889884"/>
                  </p:ext>
                </p:extLst>
              </p:nvPr>
            </p:nvGraphicFramePr>
            <p:xfrm>
              <a:off x="1043545" y="147525"/>
              <a:ext cx="3189112" cy="1793876"/>
            </p:xfrm>
            <a:graphic>
              <a:graphicData uri="http://schemas.microsoft.com/office/powerpoint/2016/slidezoom">
                <pslz:sldZm>
                  <pslz:sldZmObj sldId="257" cId="1208546347">
                    <pslz:zmPr id="{C544F977-61DB-49E8-B4E5-5E357AE094FB}" transitionDur="1000">
                      <p166:blipFill xmlns:p166="http://schemas.microsoft.com/office/powerpoint/2016/6/main">
                        <a:blip r:embed="rId4"/>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21986CF6-0FD6-7F9A-0A83-6B024AE9DA2E}"/>
                  </a:ext>
                </a:extLst>
              </p:cNvPr>
              <p:cNvPicPr>
                <a:picLocks noGrp="1" noRot="1" noChangeAspect="1" noMove="1" noResize="1" noEditPoints="1" noAdjustHandles="1" noChangeArrowheads="1" noChangeShapeType="1"/>
              </p:cNvPicPr>
              <p:nvPr/>
            </p:nvPicPr>
            <p:blipFill>
              <a:blip r:embed="rId6"/>
              <a:stretch>
                <a:fillRect/>
              </a:stretch>
            </p:blipFill>
            <p:spPr>
              <a:xfrm>
                <a:off x="1043545" y="14752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3F3EA528-23CE-7620-0B5D-377202838FC2}"/>
                  </a:ext>
                </a:extLst>
              </p:cNvPr>
              <p:cNvGraphicFramePr>
                <a:graphicFrameLocks noChangeAspect="1"/>
              </p:cNvGraphicFramePr>
              <p:nvPr>
                <p:extLst>
                  <p:ext uri="{D42A27DB-BD31-4B8C-83A1-F6EECF244321}">
                    <p14:modId xmlns:p14="http://schemas.microsoft.com/office/powerpoint/2010/main" val="546182493"/>
                  </p:ext>
                </p:extLst>
              </p:nvPr>
            </p:nvGraphicFramePr>
            <p:xfrm>
              <a:off x="7963344" y="147525"/>
              <a:ext cx="3189112" cy="1793876"/>
            </p:xfrm>
            <a:graphic>
              <a:graphicData uri="http://schemas.microsoft.com/office/powerpoint/2016/slidezoom">
                <pslz:sldZm>
                  <pslz:sldZmObj sldId="258" cId="224786724">
                    <pslz:zmPr id="{A93AE3C4-842E-4733-989E-CE93E27A370A}" transitionDur="1000">
                      <p166:blipFill xmlns:p166="http://schemas.microsoft.com/office/powerpoint/2016/6/main">
                        <a:blip r:embed="rId7"/>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9" name="Slide Zoom 8">
                <a:hlinkClick r:id="rId8" action="ppaction://hlinksldjump"/>
                <a:extLst>
                  <a:ext uri="{FF2B5EF4-FFF2-40B4-BE49-F238E27FC236}">
                    <a16:creationId xmlns:a16="http://schemas.microsoft.com/office/drawing/2014/main" id="{3F3EA528-23CE-7620-0B5D-377202838FC2}"/>
                  </a:ext>
                </a:extLst>
              </p:cNvPr>
              <p:cNvPicPr>
                <a:picLocks noGrp="1" noRot="1" noChangeAspect="1" noMove="1" noResize="1" noEditPoints="1" noAdjustHandles="1" noChangeArrowheads="1" noChangeShapeType="1"/>
              </p:cNvPicPr>
              <p:nvPr/>
            </p:nvPicPr>
            <p:blipFill>
              <a:blip r:embed="rId6"/>
              <a:stretch>
                <a:fillRect/>
              </a:stretch>
            </p:blipFill>
            <p:spPr>
              <a:xfrm>
                <a:off x="7963344" y="14752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A45E977-2F4F-8E40-E39A-F3517EBDC4C2}"/>
                  </a:ext>
                </a:extLst>
              </p:cNvPr>
              <p:cNvGraphicFramePr>
                <a:graphicFrameLocks noChangeAspect="1"/>
              </p:cNvGraphicFramePr>
              <p:nvPr>
                <p:extLst>
                  <p:ext uri="{D42A27DB-BD31-4B8C-83A1-F6EECF244321}">
                    <p14:modId xmlns:p14="http://schemas.microsoft.com/office/powerpoint/2010/main" val="4002902775"/>
                  </p:ext>
                </p:extLst>
              </p:nvPr>
            </p:nvGraphicFramePr>
            <p:xfrm>
              <a:off x="8552744" y="2532062"/>
              <a:ext cx="3189112" cy="1793876"/>
            </p:xfrm>
            <a:graphic>
              <a:graphicData uri="http://schemas.microsoft.com/office/powerpoint/2016/slidezoom">
                <pslz:sldZm>
                  <pslz:sldZmObj sldId="262" cId="2562435161">
                    <pslz:zmPr id="{CA29DB51-BF91-4727-AA24-A765C55034FC}" transitionDur="1000">
                      <p166:blipFill xmlns:p166="http://schemas.microsoft.com/office/powerpoint/2016/6/main">
                        <a:blip r:embed="rId7"/>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3" name="Slide Zoom 12">
                <a:hlinkClick r:id="rId9" action="ppaction://hlinksldjump"/>
                <a:extLst>
                  <a:ext uri="{FF2B5EF4-FFF2-40B4-BE49-F238E27FC236}">
                    <a16:creationId xmlns:a16="http://schemas.microsoft.com/office/drawing/2014/main" id="{CA45E977-2F4F-8E40-E39A-F3517EBDC4C2}"/>
                  </a:ext>
                </a:extLst>
              </p:cNvPr>
              <p:cNvPicPr>
                <a:picLocks noGrp="1" noRot="1" noChangeAspect="1" noMove="1" noResize="1" noEditPoints="1" noAdjustHandles="1" noChangeArrowheads="1" noChangeShapeType="1"/>
              </p:cNvPicPr>
              <p:nvPr/>
            </p:nvPicPr>
            <p:blipFill>
              <a:blip r:embed="rId6"/>
              <a:stretch>
                <a:fillRect/>
              </a:stretch>
            </p:blipFill>
            <p:spPr>
              <a:xfrm>
                <a:off x="8552744" y="2532062"/>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A6620B0D-3DE3-7725-2F4D-23159A769697}"/>
                  </a:ext>
                </a:extLst>
              </p:cNvPr>
              <p:cNvGraphicFramePr>
                <a:graphicFrameLocks noChangeAspect="1"/>
              </p:cNvGraphicFramePr>
              <p:nvPr>
                <p:extLst>
                  <p:ext uri="{D42A27DB-BD31-4B8C-83A1-F6EECF244321}">
                    <p14:modId xmlns:p14="http://schemas.microsoft.com/office/powerpoint/2010/main" val="863963364"/>
                  </p:ext>
                </p:extLst>
              </p:nvPr>
            </p:nvGraphicFramePr>
            <p:xfrm>
              <a:off x="7959343" y="4916599"/>
              <a:ext cx="3189112" cy="1793876"/>
            </p:xfrm>
            <a:graphic>
              <a:graphicData uri="http://schemas.microsoft.com/office/powerpoint/2016/slidezoom">
                <pslz:sldZm>
                  <pslz:sldZmObj sldId="261" cId="83961829">
                    <pslz:zmPr id="{C39A7A98-16FE-40B0-8B95-891B9608EEEC}" transitionDur="1000">
                      <p166:blipFill xmlns:p166="http://schemas.microsoft.com/office/powerpoint/2016/6/main">
                        <a:blip r:embed="rId7"/>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5" name="Slide Zoom 14">
                <a:hlinkClick r:id="rId10" action="ppaction://hlinksldjump"/>
                <a:extLst>
                  <a:ext uri="{FF2B5EF4-FFF2-40B4-BE49-F238E27FC236}">
                    <a16:creationId xmlns:a16="http://schemas.microsoft.com/office/drawing/2014/main" id="{A6620B0D-3DE3-7725-2F4D-23159A769697}"/>
                  </a:ext>
                </a:extLst>
              </p:cNvPr>
              <p:cNvPicPr>
                <a:picLocks noGrp="1" noRot="1" noChangeAspect="1" noMove="1" noResize="1" noEditPoints="1" noAdjustHandles="1" noChangeArrowheads="1" noChangeShapeType="1"/>
              </p:cNvPicPr>
              <p:nvPr/>
            </p:nvPicPr>
            <p:blipFill>
              <a:blip r:embed="rId6"/>
              <a:stretch>
                <a:fillRect/>
              </a:stretch>
            </p:blipFill>
            <p:spPr>
              <a:xfrm>
                <a:off x="7959343" y="4916599"/>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E6271033-DC39-A14D-85A5-D73B4455FC04}"/>
                  </a:ext>
                </a:extLst>
              </p:cNvPr>
              <p:cNvGraphicFramePr>
                <a:graphicFrameLocks noChangeAspect="1"/>
              </p:cNvGraphicFramePr>
              <p:nvPr>
                <p:extLst>
                  <p:ext uri="{D42A27DB-BD31-4B8C-83A1-F6EECF244321}">
                    <p14:modId xmlns:p14="http://schemas.microsoft.com/office/powerpoint/2010/main" val="1378318079"/>
                  </p:ext>
                </p:extLst>
              </p:nvPr>
            </p:nvGraphicFramePr>
            <p:xfrm>
              <a:off x="1043545" y="4926305"/>
              <a:ext cx="3189112" cy="1793876"/>
            </p:xfrm>
            <a:graphic>
              <a:graphicData uri="http://schemas.microsoft.com/office/powerpoint/2016/slidezoom">
                <pslz:sldZm>
                  <pslz:sldZmObj sldId="259" cId="2968119682">
                    <pslz:zmPr id="{DE6170CD-476A-421D-87F2-C7B0F6BD12D1}" transitionDur="1000">
                      <p166:blipFill xmlns:p166="http://schemas.microsoft.com/office/powerpoint/2016/6/main">
                        <a:blip r:embed="rId7"/>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7" name="Slide Zoom 16">
                <a:hlinkClick r:id="rId11" action="ppaction://hlinksldjump"/>
                <a:extLst>
                  <a:ext uri="{FF2B5EF4-FFF2-40B4-BE49-F238E27FC236}">
                    <a16:creationId xmlns:a16="http://schemas.microsoft.com/office/drawing/2014/main" id="{E6271033-DC39-A14D-85A5-D73B4455FC04}"/>
                  </a:ext>
                </a:extLst>
              </p:cNvPr>
              <p:cNvPicPr>
                <a:picLocks noGrp="1" noRot="1" noChangeAspect="1" noMove="1" noResize="1" noEditPoints="1" noAdjustHandles="1" noChangeArrowheads="1" noChangeShapeType="1"/>
              </p:cNvPicPr>
              <p:nvPr/>
            </p:nvPicPr>
            <p:blipFill>
              <a:blip r:embed="rId6"/>
              <a:stretch>
                <a:fillRect/>
              </a:stretch>
            </p:blipFill>
            <p:spPr>
              <a:xfrm>
                <a:off x="1043545" y="492630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454E0DFF-AC35-52D7-A4C3-4DD316184E89}"/>
                  </a:ext>
                </a:extLst>
              </p:cNvPr>
              <p:cNvGraphicFramePr>
                <a:graphicFrameLocks noChangeAspect="1"/>
              </p:cNvGraphicFramePr>
              <p:nvPr>
                <p:extLst>
                  <p:ext uri="{D42A27DB-BD31-4B8C-83A1-F6EECF244321}">
                    <p14:modId xmlns:p14="http://schemas.microsoft.com/office/powerpoint/2010/main" val="2225381873"/>
                  </p:ext>
                </p:extLst>
              </p:nvPr>
            </p:nvGraphicFramePr>
            <p:xfrm>
              <a:off x="361246" y="2532062"/>
              <a:ext cx="3189112" cy="1793876"/>
            </p:xfrm>
            <a:graphic>
              <a:graphicData uri="http://schemas.microsoft.com/office/powerpoint/2016/slidezoom">
                <pslz:sldZm>
                  <pslz:sldZmObj sldId="260" cId="1519248901">
                    <pslz:zmPr id="{21B9DFE2-9134-48BF-BF0E-0B567C2C0C20}" transitionDur="1000">
                      <p166:blipFill xmlns:p166="http://schemas.microsoft.com/office/powerpoint/2016/6/main">
                        <a:blip r:embed="rId7"/>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9" name="Slide Zoom 18">
                <a:hlinkClick r:id="rId12" action="ppaction://hlinksldjump"/>
                <a:extLst>
                  <a:ext uri="{FF2B5EF4-FFF2-40B4-BE49-F238E27FC236}">
                    <a16:creationId xmlns:a16="http://schemas.microsoft.com/office/drawing/2014/main" id="{454E0DFF-AC35-52D7-A4C3-4DD316184E89}"/>
                  </a:ext>
                </a:extLst>
              </p:cNvPr>
              <p:cNvPicPr>
                <a:picLocks noGrp="1" noRot="1" noChangeAspect="1" noMove="1" noResize="1" noEditPoints="1" noAdjustHandles="1" noChangeArrowheads="1" noChangeShapeType="1"/>
              </p:cNvPicPr>
              <p:nvPr/>
            </p:nvPicPr>
            <p:blipFill>
              <a:blip r:embed="rId6"/>
              <a:stretch>
                <a:fillRect/>
              </a:stretch>
            </p:blipFill>
            <p:spPr>
              <a:xfrm>
                <a:off x="361246" y="2532062"/>
                <a:ext cx="3189112" cy="1793876"/>
              </a:xfrm>
              <a:prstGeom prst="rect">
                <a:avLst/>
              </a:prstGeom>
              <a:ln>
                <a:noFill/>
              </a:ln>
              <a:effectLst>
                <a:outerShdw blurRad="292100" dist="139700" dir="2700000" algn="tl" rotWithShape="0">
                  <a:srgbClr val="333333">
                    <a:alpha val="65000"/>
                  </a:srgbClr>
                </a:outerShdw>
              </a:effectLst>
            </p:spPr>
          </p:pic>
        </mc:Fallback>
      </mc:AlternateContent>
      <p:sp>
        <p:nvSpPr>
          <p:cNvPr id="10" name="Oval 9">
            <a:extLst>
              <a:ext uri="{FF2B5EF4-FFF2-40B4-BE49-F238E27FC236}">
                <a16:creationId xmlns:a16="http://schemas.microsoft.com/office/drawing/2014/main" id="{2FF3FA2E-C511-9673-CA1F-631103EED244}"/>
              </a:ext>
            </a:extLst>
          </p:cNvPr>
          <p:cNvSpPr/>
          <p:nvPr/>
        </p:nvSpPr>
        <p:spPr>
          <a:xfrm>
            <a:off x="4074026" y="1407026"/>
            <a:ext cx="4043948" cy="4043948"/>
          </a:xfrm>
          <a:prstGeom prst="ellipse">
            <a:avLst/>
          </a:prstGeom>
          <a:solidFill>
            <a:srgbClr val="DFE0E5"/>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
        <p:nvSpPr>
          <p:cNvPr id="11" name="Oval 10">
            <a:extLst>
              <a:ext uri="{FF2B5EF4-FFF2-40B4-BE49-F238E27FC236}">
                <a16:creationId xmlns:a16="http://schemas.microsoft.com/office/drawing/2014/main" id="{2706C2EA-3AAF-1906-A046-79BBBE9A9FFB}"/>
              </a:ext>
            </a:extLst>
          </p:cNvPr>
          <p:cNvSpPr/>
          <p:nvPr/>
        </p:nvSpPr>
        <p:spPr>
          <a:xfrm>
            <a:off x="4000500" y="1333500"/>
            <a:ext cx="4191000" cy="41910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grpSp>
        <p:nvGrpSpPr>
          <p:cNvPr id="1045" name="python">
            <a:extLst>
              <a:ext uri="{FF2B5EF4-FFF2-40B4-BE49-F238E27FC236}">
                <a16:creationId xmlns:a16="http://schemas.microsoft.com/office/drawing/2014/main" id="{33B33502-F718-36DB-1585-A229777D9FBE}"/>
              </a:ext>
            </a:extLst>
          </p:cNvPr>
          <p:cNvGrpSpPr/>
          <p:nvPr/>
        </p:nvGrpSpPr>
        <p:grpSpPr>
          <a:xfrm>
            <a:off x="4498976" y="1558925"/>
            <a:ext cx="1552575" cy="1568450"/>
            <a:chOff x="4498976" y="1558925"/>
            <a:chExt cx="1552575" cy="1568450"/>
          </a:xfrm>
        </p:grpSpPr>
        <p:sp>
          <p:nvSpPr>
            <p:cNvPr id="1027" name="Freeform 30">
              <a:extLst>
                <a:ext uri="{FF2B5EF4-FFF2-40B4-BE49-F238E27FC236}">
                  <a16:creationId xmlns:a16="http://schemas.microsoft.com/office/drawing/2014/main" id="{3E2C3A0C-986E-ACA2-E8B0-62068C85DA36}"/>
                </a:ext>
              </a:extLst>
            </p:cNvPr>
            <p:cNvSpPr>
              <a:spLocks/>
            </p:cNvSpPr>
            <p:nvPr/>
          </p:nvSpPr>
          <p:spPr bwMode="auto">
            <a:xfrm>
              <a:off x="4498976" y="1558925"/>
              <a:ext cx="1552575" cy="1568450"/>
            </a:xfrm>
            <a:custGeom>
              <a:avLst/>
              <a:gdLst>
                <a:gd name="T0" fmla="*/ 0 w 16299"/>
                <a:gd name="T1" fmla="*/ 9410 h 16468"/>
                <a:gd name="T2" fmla="*/ 16299 w 16299"/>
                <a:gd name="T3" fmla="*/ 0 h 16468"/>
                <a:gd name="T4" fmla="*/ 16299 w 16299"/>
                <a:gd name="T5" fmla="*/ 14115 h 16468"/>
                <a:gd name="T6" fmla="*/ 12224 w 16299"/>
                <a:gd name="T7" fmla="*/ 16468 h 16468"/>
                <a:gd name="T8" fmla="*/ 0 w 16299"/>
                <a:gd name="T9" fmla="*/ 9410 h 16468"/>
              </a:gdLst>
              <a:ahLst/>
              <a:cxnLst>
                <a:cxn ang="0">
                  <a:pos x="T0" y="T1"/>
                </a:cxn>
                <a:cxn ang="0">
                  <a:pos x="T2" y="T3"/>
                </a:cxn>
                <a:cxn ang="0">
                  <a:pos x="T4" y="T5"/>
                </a:cxn>
                <a:cxn ang="0">
                  <a:pos x="T6" y="T7"/>
                </a:cxn>
                <a:cxn ang="0">
                  <a:pos x="T8" y="T9"/>
                </a:cxn>
              </a:cxnLst>
              <a:rect l="0" t="0" r="r" b="b"/>
              <a:pathLst>
                <a:path w="16299" h="16468">
                  <a:moveTo>
                    <a:pt x="0" y="9410"/>
                  </a:moveTo>
                  <a:cubicBezTo>
                    <a:pt x="3362" y="3587"/>
                    <a:pt x="9575" y="0"/>
                    <a:pt x="16299" y="0"/>
                  </a:cubicBezTo>
                  <a:lnTo>
                    <a:pt x="16299" y="14115"/>
                  </a:lnTo>
                  <a:cubicBezTo>
                    <a:pt x="14618" y="14115"/>
                    <a:pt x="13065" y="15012"/>
                    <a:pt x="12224" y="16468"/>
                  </a:cubicBezTo>
                  <a:lnTo>
                    <a:pt x="0" y="9410"/>
                  </a:lnTo>
                  <a:close/>
                </a:path>
              </a:pathLst>
            </a:custGeom>
            <a:solidFill>
              <a:srgbClr val="FFD534">
                <a:alpha val="20000"/>
              </a:srgbClr>
            </a:solidFill>
            <a:ln w="28575">
              <a:solidFill>
                <a:srgbClr val="FFD638"/>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39" name="Picture 2" descr="Python - Wikiversity">
              <a:extLst>
                <a:ext uri="{FF2B5EF4-FFF2-40B4-BE49-F238E27FC236}">
                  <a16:creationId xmlns:a16="http://schemas.microsoft.com/office/drawing/2014/main" id="{9B7DC579-1FF2-3FE7-0DE5-28A9DC23BE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73992" y="1796585"/>
              <a:ext cx="1093130" cy="1093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2" name="SQL">
            <a:extLst>
              <a:ext uri="{FF2B5EF4-FFF2-40B4-BE49-F238E27FC236}">
                <a16:creationId xmlns:a16="http://schemas.microsoft.com/office/drawing/2014/main" id="{296D669C-5B31-6BA5-DAE6-E0950D529700}"/>
              </a:ext>
            </a:extLst>
          </p:cNvPr>
          <p:cNvGrpSpPr/>
          <p:nvPr/>
        </p:nvGrpSpPr>
        <p:grpSpPr>
          <a:xfrm>
            <a:off x="6125077" y="1558925"/>
            <a:ext cx="1567949" cy="1568450"/>
            <a:chOff x="6125077" y="1558925"/>
            <a:chExt cx="1567949" cy="1568450"/>
          </a:xfrm>
        </p:grpSpPr>
        <p:sp>
          <p:nvSpPr>
            <p:cNvPr id="62" name="Freeform 20">
              <a:extLst>
                <a:ext uri="{FF2B5EF4-FFF2-40B4-BE49-F238E27FC236}">
                  <a16:creationId xmlns:a16="http://schemas.microsoft.com/office/drawing/2014/main" id="{560F02F4-62D9-5D63-83D1-141E519E73F1}"/>
                </a:ext>
              </a:extLst>
            </p:cNvPr>
            <p:cNvSpPr>
              <a:spLocks/>
            </p:cNvSpPr>
            <p:nvPr/>
          </p:nvSpPr>
          <p:spPr bwMode="auto">
            <a:xfrm>
              <a:off x="6142038" y="1558925"/>
              <a:ext cx="1550988" cy="1568450"/>
            </a:xfrm>
            <a:custGeom>
              <a:avLst/>
              <a:gdLst>
                <a:gd name="T0" fmla="*/ 0 w 8149"/>
                <a:gd name="T1" fmla="*/ 0 h 8234"/>
                <a:gd name="T2" fmla="*/ 8149 w 8149"/>
                <a:gd name="T3" fmla="*/ 4705 h 8234"/>
                <a:gd name="T4" fmla="*/ 2037 w 8149"/>
                <a:gd name="T5" fmla="*/ 8234 h 8234"/>
                <a:gd name="T6" fmla="*/ 0 w 8149"/>
                <a:gd name="T7" fmla="*/ 7057 h 8234"/>
                <a:gd name="T8" fmla="*/ 0 w 8149"/>
                <a:gd name="T9" fmla="*/ 0 h 8234"/>
              </a:gdLst>
              <a:ahLst/>
              <a:cxnLst>
                <a:cxn ang="0">
                  <a:pos x="T0" y="T1"/>
                </a:cxn>
                <a:cxn ang="0">
                  <a:pos x="T2" y="T3"/>
                </a:cxn>
                <a:cxn ang="0">
                  <a:pos x="T4" y="T5"/>
                </a:cxn>
                <a:cxn ang="0">
                  <a:pos x="T6" y="T7"/>
                </a:cxn>
                <a:cxn ang="0">
                  <a:pos x="T8" y="T9"/>
                </a:cxn>
              </a:cxnLst>
              <a:rect l="0" t="0" r="r" b="b"/>
              <a:pathLst>
                <a:path w="8149" h="8234">
                  <a:moveTo>
                    <a:pt x="0" y="0"/>
                  </a:moveTo>
                  <a:cubicBezTo>
                    <a:pt x="3362" y="0"/>
                    <a:pt x="6468" y="1793"/>
                    <a:pt x="8149" y="4705"/>
                  </a:cubicBezTo>
                  <a:lnTo>
                    <a:pt x="2037" y="8234"/>
                  </a:lnTo>
                  <a:cubicBezTo>
                    <a:pt x="1617" y="7506"/>
                    <a:pt x="840" y="7057"/>
                    <a:pt x="0" y="7057"/>
                  </a:cubicBezTo>
                  <a:lnTo>
                    <a:pt x="0" y="0"/>
                  </a:lnTo>
                  <a:close/>
                </a:path>
              </a:pathLst>
            </a:custGeom>
            <a:solidFill>
              <a:srgbClr val="2677C7">
                <a:alpha val="20000"/>
              </a:srgbClr>
            </a:solidFill>
            <a:ln w="28575">
              <a:solidFill>
                <a:srgbClr val="2677C7"/>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0" name="Picture 1039" descr="A blue cylinder with white text&#10;&#10;AI-generated content may be incorrect.">
              <a:extLst>
                <a:ext uri="{FF2B5EF4-FFF2-40B4-BE49-F238E27FC236}">
                  <a16:creationId xmlns:a16="http://schemas.microsoft.com/office/drawing/2014/main" id="{435BE6DD-E803-DBC7-6751-D0B78412E97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25077" y="1796585"/>
              <a:ext cx="1019868" cy="1019868"/>
            </a:xfrm>
            <a:prstGeom prst="rect">
              <a:avLst/>
            </a:prstGeom>
          </p:spPr>
        </p:pic>
      </p:grpSp>
      <p:grpSp>
        <p:nvGrpSpPr>
          <p:cNvPr id="1051" name="EXCEL">
            <a:extLst>
              <a:ext uri="{FF2B5EF4-FFF2-40B4-BE49-F238E27FC236}">
                <a16:creationId xmlns:a16="http://schemas.microsoft.com/office/drawing/2014/main" id="{CC87FC71-26F3-D06A-D77F-EBE1195B137B}"/>
              </a:ext>
            </a:extLst>
          </p:cNvPr>
          <p:cNvGrpSpPr/>
          <p:nvPr/>
        </p:nvGrpSpPr>
        <p:grpSpPr>
          <a:xfrm>
            <a:off x="6573838" y="2533650"/>
            <a:ext cx="1484313" cy="1792288"/>
            <a:chOff x="6573838" y="2533650"/>
            <a:chExt cx="1484313" cy="1792288"/>
          </a:xfrm>
        </p:grpSpPr>
        <p:sp>
          <p:nvSpPr>
            <p:cNvPr id="63" name="Freeform 22">
              <a:extLst>
                <a:ext uri="{FF2B5EF4-FFF2-40B4-BE49-F238E27FC236}">
                  <a16:creationId xmlns:a16="http://schemas.microsoft.com/office/drawing/2014/main" id="{7C5FB7FB-6658-B7FD-B83E-144AB691D675}"/>
                </a:ext>
              </a:extLst>
            </p:cNvPr>
            <p:cNvSpPr>
              <a:spLocks/>
            </p:cNvSpPr>
            <p:nvPr/>
          </p:nvSpPr>
          <p:spPr bwMode="auto">
            <a:xfrm>
              <a:off x="6573838" y="2533650"/>
              <a:ext cx="1484313" cy="1792288"/>
            </a:xfrm>
            <a:custGeom>
              <a:avLst/>
              <a:gdLst>
                <a:gd name="T0" fmla="*/ 6112 w 7793"/>
                <a:gd name="T1" fmla="*/ 0 h 9411"/>
                <a:gd name="T2" fmla="*/ 6112 w 7793"/>
                <a:gd name="T3" fmla="*/ 9411 h 9411"/>
                <a:gd name="T4" fmla="*/ 0 w 7793"/>
                <a:gd name="T5" fmla="*/ 5882 h 9411"/>
                <a:gd name="T6" fmla="*/ 0 w 7793"/>
                <a:gd name="T7" fmla="*/ 3529 h 9411"/>
                <a:gd name="T8" fmla="*/ 6112 w 7793"/>
                <a:gd name="T9" fmla="*/ 0 h 9411"/>
              </a:gdLst>
              <a:ahLst/>
              <a:cxnLst>
                <a:cxn ang="0">
                  <a:pos x="T0" y="T1"/>
                </a:cxn>
                <a:cxn ang="0">
                  <a:pos x="T2" y="T3"/>
                </a:cxn>
                <a:cxn ang="0">
                  <a:pos x="T4" y="T5"/>
                </a:cxn>
                <a:cxn ang="0">
                  <a:pos x="T6" y="T7"/>
                </a:cxn>
                <a:cxn ang="0">
                  <a:pos x="T8" y="T9"/>
                </a:cxn>
              </a:cxnLst>
              <a:rect l="0" t="0" r="r" b="b"/>
              <a:pathLst>
                <a:path w="7793" h="9411">
                  <a:moveTo>
                    <a:pt x="6112" y="0"/>
                  </a:moveTo>
                  <a:cubicBezTo>
                    <a:pt x="7793" y="2912"/>
                    <a:pt x="7793" y="6499"/>
                    <a:pt x="6112" y="9411"/>
                  </a:cubicBezTo>
                  <a:lnTo>
                    <a:pt x="0" y="5882"/>
                  </a:lnTo>
                  <a:cubicBezTo>
                    <a:pt x="421" y="5154"/>
                    <a:pt x="421" y="4257"/>
                    <a:pt x="0" y="3529"/>
                  </a:cubicBezTo>
                  <a:lnTo>
                    <a:pt x="6112" y="0"/>
                  </a:lnTo>
                  <a:close/>
                </a:path>
              </a:pathLst>
            </a:custGeom>
            <a:solidFill>
              <a:srgbClr val="23A164">
                <a:alpha val="20000"/>
              </a:srgbClr>
            </a:solidFill>
            <a:ln w="28575">
              <a:solidFill>
                <a:srgbClr val="23A164"/>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1" name="Picture 33">
              <a:extLst>
                <a:ext uri="{FF2B5EF4-FFF2-40B4-BE49-F238E27FC236}">
                  <a16:creationId xmlns:a16="http://schemas.microsoft.com/office/drawing/2014/main" id="{C5958786-E296-BB90-2090-B8D9C80F14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p:blipFill>
          <p:spPr bwMode="auto">
            <a:xfrm>
              <a:off x="6948707" y="3066822"/>
              <a:ext cx="777506" cy="7243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9" name="P.B">
            <a:extLst>
              <a:ext uri="{FF2B5EF4-FFF2-40B4-BE49-F238E27FC236}">
                <a16:creationId xmlns:a16="http://schemas.microsoft.com/office/drawing/2014/main" id="{A32A7F52-B860-55D0-FFB5-90DDA577BDDC}"/>
              </a:ext>
            </a:extLst>
          </p:cNvPr>
          <p:cNvGrpSpPr/>
          <p:nvPr/>
        </p:nvGrpSpPr>
        <p:grpSpPr>
          <a:xfrm>
            <a:off x="6142038" y="3730625"/>
            <a:ext cx="1550988" cy="1568450"/>
            <a:chOff x="6142038" y="3730625"/>
            <a:chExt cx="1550988" cy="1568450"/>
          </a:xfrm>
        </p:grpSpPr>
        <p:sp>
          <p:nvSpPr>
            <p:cNvPr id="1024" name="Freeform 24">
              <a:extLst>
                <a:ext uri="{FF2B5EF4-FFF2-40B4-BE49-F238E27FC236}">
                  <a16:creationId xmlns:a16="http://schemas.microsoft.com/office/drawing/2014/main" id="{28C277E4-A92D-4BC2-0CD5-8FECA50E73DF}"/>
                </a:ext>
              </a:extLst>
            </p:cNvPr>
            <p:cNvSpPr>
              <a:spLocks/>
            </p:cNvSpPr>
            <p:nvPr/>
          </p:nvSpPr>
          <p:spPr bwMode="auto">
            <a:xfrm>
              <a:off x="6142038" y="3730625"/>
              <a:ext cx="1550988" cy="1568450"/>
            </a:xfrm>
            <a:custGeom>
              <a:avLst/>
              <a:gdLst>
                <a:gd name="T0" fmla="*/ 8149 w 8149"/>
                <a:gd name="T1" fmla="*/ 3529 h 8234"/>
                <a:gd name="T2" fmla="*/ 0 w 8149"/>
                <a:gd name="T3" fmla="*/ 8234 h 8234"/>
                <a:gd name="T4" fmla="*/ 0 w 8149"/>
                <a:gd name="T5" fmla="*/ 1176 h 8234"/>
                <a:gd name="T6" fmla="*/ 2037 w 8149"/>
                <a:gd name="T7" fmla="*/ 0 h 8234"/>
                <a:gd name="T8" fmla="*/ 8149 w 8149"/>
                <a:gd name="T9" fmla="*/ 3529 h 8234"/>
              </a:gdLst>
              <a:ahLst/>
              <a:cxnLst>
                <a:cxn ang="0">
                  <a:pos x="T0" y="T1"/>
                </a:cxn>
                <a:cxn ang="0">
                  <a:pos x="T2" y="T3"/>
                </a:cxn>
                <a:cxn ang="0">
                  <a:pos x="T4" y="T5"/>
                </a:cxn>
                <a:cxn ang="0">
                  <a:pos x="T6" y="T7"/>
                </a:cxn>
                <a:cxn ang="0">
                  <a:pos x="T8" y="T9"/>
                </a:cxn>
              </a:cxnLst>
              <a:rect l="0" t="0" r="r" b="b"/>
              <a:pathLst>
                <a:path w="8149" h="8234">
                  <a:moveTo>
                    <a:pt x="8149" y="3529"/>
                  </a:moveTo>
                  <a:cubicBezTo>
                    <a:pt x="6468" y="6441"/>
                    <a:pt x="3362" y="8234"/>
                    <a:pt x="0" y="8234"/>
                  </a:cubicBezTo>
                  <a:lnTo>
                    <a:pt x="0" y="1176"/>
                  </a:lnTo>
                  <a:cubicBezTo>
                    <a:pt x="840" y="1176"/>
                    <a:pt x="1617" y="728"/>
                    <a:pt x="2037" y="0"/>
                  </a:cubicBezTo>
                  <a:lnTo>
                    <a:pt x="8149" y="3529"/>
                  </a:lnTo>
                  <a:close/>
                </a:path>
              </a:pathLst>
            </a:custGeom>
            <a:solidFill>
              <a:srgbClr val="DF8001">
                <a:alpha val="20000"/>
              </a:srgbClr>
            </a:solidFill>
            <a:ln w="28575">
              <a:solidFill>
                <a:srgbClr val="DF8001"/>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2" name="Picture 1041" descr="A yellow and orange bars&#10;&#10;AI-generated content may be incorrect.">
              <a:extLst>
                <a:ext uri="{FF2B5EF4-FFF2-40B4-BE49-F238E27FC236}">
                  <a16:creationId xmlns:a16="http://schemas.microsoft.com/office/drawing/2014/main" id="{61DFAAEB-F060-6101-1C94-9349B5B8527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88892" y="4022971"/>
              <a:ext cx="1019868" cy="1019868"/>
            </a:xfrm>
            <a:prstGeom prst="rect">
              <a:avLst/>
            </a:prstGeom>
          </p:spPr>
        </p:pic>
      </p:grpSp>
      <p:grpSp>
        <p:nvGrpSpPr>
          <p:cNvPr id="1047" name="TABLEAU">
            <a:extLst>
              <a:ext uri="{FF2B5EF4-FFF2-40B4-BE49-F238E27FC236}">
                <a16:creationId xmlns:a16="http://schemas.microsoft.com/office/drawing/2014/main" id="{290B0E1C-8559-5331-98D3-E245B3EAD24B}"/>
              </a:ext>
            </a:extLst>
          </p:cNvPr>
          <p:cNvGrpSpPr/>
          <p:nvPr/>
        </p:nvGrpSpPr>
        <p:grpSpPr>
          <a:xfrm>
            <a:off x="4498976" y="3730625"/>
            <a:ext cx="1552575" cy="1568450"/>
            <a:chOff x="4498976" y="3730625"/>
            <a:chExt cx="1552575" cy="1568450"/>
          </a:xfrm>
        </p:grpSpPr>
        <p:sp>
          <p:nvSpPr>
            <p:cNvPr id="1025" name="Freeform 26">
              <a:extLst>
                <a:ext uri="{FF2B5EF4-FFF2-40B4-BE49-F238E27FC236}">
                  <a16:creationId xmlns:a16="http://schemas.microsoft.com/office/drawing/2014/main" id="{504DB1C2-5D54-B40A-1CA7-1F52BD3DE71A}"/>
                </a:ext>
              </a:extLst>
            </p:cNvPr>
            <p:cNvSpPr>
              <a:spLocks/>
            </p:cNvSpPr>
            <p:nvPr/>
          </p:nvSpPr>
          <p:spPr bwMode="auto">
            <a:xfrm>
              <a:off x="4498976" y="3730625"/>
              <a:ext cx="1552575" cy="1568450"/>
            </a:xfrm>
            <a:custGeom>
              <a:avLst/>
              <a:gdLst>
                <a:gd name="T0" fmla="*/ 8149 w 8149"/>
                <a:gd name="T1" fmla="*/ 8234 h 8234"/>
                <a:gd name="T2" fmla="*/ 0 w 8149"/>
                <a:gd name="T3" fmla="*/ 3529 h 8234"/>
                <a:gd name="T4" fmla="*/ 6112 w 8149"/>
                <a:gd name="T5" fmla="*/ 0 h 8234"/>
                <a:gd name="T6" fmla="*/ 8149 w 8149"/>
                <a:gd name="T7" fmla="*/ 1176 h 8234"/>
                <a:gd name="T8" fmla="*/ 8149 w 8149"/>
                <a:gd name="T9" fmla="*/ 8234 h 8234"/>
              </a:gdLst>
              <a:ahLst/>
              <a:cxnLst>
                <a:cxn ang="0">
                  <a:pos x="T0" y="T1"/>
                </a:cxn>
                <a:cxn ang="0">
                  <a:pos x="T2" y="T3"/>
                </a:cxn>
                <a:cxn ang="0">
                  <a:pos x="T4" y="T5"/>
                </a:cxn>
                <a:cxn ang="0">
                  <a:pos x="T6" y="T7"/>
                </a:cxn>
                <a:cxn ang="0">
                  <a:pos x="T8" y="T9"/>
                </a:cxn>
              </a:cxnLst>
              <a:rect l="0" t="0" r="r" b="b"/>
              <a:pathLst>
                <a:path w="8149" h="8234">
                  <a:moveTo>
                    <a:pt x="8149" y="8234"/>
                  </a:moveTo>
                  <a:cubicBezTo>
                    <a:pt x="4787" y="8234"/>
                    <a:pt x="1681" y="6441"/>
                    <a:pt x="0" y="3529"/>
                  </a:cubicBezTo>
                  <a:lnTo>
                    <a:pt x="6112" y="0"/>
                  </a:lnTo>
                  <a:cubicBezTo>
                    <a:pt x="6532" y="728"/>
                    <a:pt x="7309" y="1176"/>
                    <a:pt x="8149" y="1176"/>
                  </a:cubicBezTo>
                  <a:lnTo>
                    <a:pt x="8149" y="8234"/>
                  </a:lnTo>
                  <a:close/>
                </a:path>
              </a:pathLst>
            </a:custGeom>
            <a:solidFill>
              <a:schemeClr val="bg1">
                <a:alpha val="20000"/>
              </a:schemeClr>
            </a:solidFill>
            <a:ln w="28575">
              <a:solidFill>
                <a:srgbClr val="002A9D"/>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3" name="Picture 35" descr="Tableau Logo">
              <a:extLst>
                <a:ext uri="{FF2B5EF4-FFF2-40B4-BE49-F238E27FC236}">
                  <a16:creationId xmlns:a16="http://schemas.microsoft.com/office/drawing/2014/main" id="{B5DEA32A-2192-08C9-1561-3459DF63BFE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85631" y="3928204"/>
              <a:ext cx="1094400" cy="109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CLOUD">
            <a:extLst>
              <a:ext uri="{FF2B5EF4-FFF2-40B4-BE49-F238E27FC236}">
                <a16:creationId xmlns:a16="http://schemas.microsoft.com/office/drawing/2014/main" id="{E0310DBF-2574-2451-A5BC-262DD6E31937}"/>
              </a:ext>
            </a:extLst>
          </p:cNvPr>
          <p:cNvGrpSpPr/>
          <p:nvPr/>
        </p:nvGrpSpPr>
        <p:grpSpPr>
          <a:xfrm>
            <a:off x="4133851" y="2533650"/>
            <a:ext cx="1484313" cy="1792288"/>
            <a:chOff x="4133851" y="2533650"/>
            <a:chExt cx="1484313" cy="1792288"/>
          </a:xfrm>
        </p:grpSpPr>
        <p:sp>
          <p:nvSpPr>
            <p:cNvPr id="1028" name="Freeform 28">
              <a:extLst>
                <a:ext uri="{FF2B5EF4-FFF2-40B4-BE49-F238E27FC236}">
                  <a16:creationId xmlns:a16="http://schemas.microsoft.com/office/drawing/2014/main" id="{C0826AED-3765-9747-0232-EB804DF495F0}"/>
                </a:ext>
              </a:extLst>
            </p:cNvPr>
            <p:cNvSpPr>
              <a:spLocks/>
            </p:cNvSpPr>
            <p:nvPr/>
          </p:nvSpPr>
          <p:spPr bwMode="auto">
            <a:xfrm>
              <a:off x="4133851" y="2533650"/>
              <a:ext cx="1484313" cy="1792288"/>
            </a:xfrm>
            <a:custGeom>
              <a:avLst/>
              <a:gdLst>
                <a:gd name="T0" fmla="*/ 3362 w 15586"/>
                <a:gd name="T1" fmla="*/ 18821 h 18821"/>
                <a:gd name="T2" fmla="*/ 3362 w 15586"/>
                <a:gd name="T3" fmla="*/ 0 h 18821"/>
                <a:gd name="T4" fmla="*/ 15586 w 15586"/>
                <a:gd name="T5" fmla="*/ 7058 h 18821"/>
                <a:gd name="T6" fmla="*/ 15586 w 15586"/>
                <a:gd name="T7" fmla="*/ 11763 h 18821"/>
                <a:gd name="T8" fmla="*/ 3362 w 15586"/>
                <a:gd name="T9" fmla="*/ 18821 h 18821"/>
              </a:gdLst>
              <a:ahLst/>
              <a:cxnLst>
                <a:cxn ang="0">
                  <a:pos x="T0" y="T1"/>
                </a:cxn>
                <a:cxn ang="0">
                  <a:pos x="T2" y="T3"/>
                </a:cxn>
                <a:cxn ang="0">
                  <a:pos x="T4" y="T5"/>
                </a:cxn>
                <a:cxn ang="0">
                  <a:pos x="T6" y="T7"/>
                </a:cxn>
                <a:cxn ang="0">
                  <a:pos x="T8" y="T9"/>
                </a:cxn>
              </a:cxnLst>
              <a:rect l="0" t="0" r="r" b="b"/>
              <a:pathLst>
                <a:path w="15586" h="18821">
                  <a:moveTo>
                    <a:pt x="3362" y="18821"/>
                  </a:moveTo>
                  <a:cubicBezTo>
                    <a:pt x="0" y="12998"/>
                    <a:pt x="0" y="5823"/>
                    <a:pt x="3362" y="0"/>
                  </a:cubicBezTo>
                  <a:lnTo>
                    <a:pt x="15586" y="7058"/>
                  </a:lnTo>
                  <a:cubicBezTo>
                    <a:pt x="14745" y="8514"/>
                    <a:pt x="14745" y="10307"/>
                    <a:pt x="15586" y="11763"/>
                  </a:cubicBezTo>
                  <a:lnTo>
                    <a:pt x="3362" y="18821"/>
                  </a:lnTo>
                  <a:close/>
                </a:path>
              </a:pathLst>
            </a:custGeom>
            <a:solidFill>
              <a:srgbClr val="EA4335">
                <a:alpha val="20000"/>
              </a:srgbClr>
            </a:solidFill>
            <a:ln w="28575">
              <a:solidFill>
                <a:srgbClr val="EA4335"/>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4" name="Picture 1043" descr="A logo of a cloud&#10;&#10;AI-generated content may be incorrect.">
              <a:extLst>
                <a:ext uri="{FF2B5EF4-FFF2-40B4-BE49-F238E27FC236}">
                  <a16:creationId xmlns:a16="http://schemas.microsoft.com/office/drawing/2014/main" id="{81FDEC75-3CFF-0DFF-BC48-0E11C24A329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37109" y="3061834"/>
              <a:ext cx="1310379" cy="802606"/>
            </a:xfrm>
            <a:prstGeom prst="rect">
              <a:avLst/>
            </a:prstGeom>
          </p:spPr>
        </p:pic>
      </p:grpSp>
      <p:sp>
        <p:nvSpPr>
          <p:cNvPr id="3" name="TextBox 2">
            <a:extLst>
              <a:ext uri="{FF2B5EF4-FFF2-40B4-BE49-F238E27FC236}">
                <a16:creationId xmlns:a16="http://schemas.microsoft.com/office/drawing/2014/main" id="{100FBA3F-4A26-0609-152B-F8C6BEA7D713}"/>
              </a:ext>
            </a:extLst>
          </p:cNvPr>
          <p:cNvSpPr txBox="1"/>
          <p:nvPr/>
        </p:nvSpPr>
        <p:spPr>
          <a:xfrm>
            <a:off x="5533058" y="3203402"/>
            <a:ext cx="1125884" cy="692497"/>
          </a:xfrm>
          <a:prstGeom prst="rect">
            <a:avLst/>
          </a:prstGeom>
          <a:noFill/>
        </p:spPr>
        <p:txBody>
          <a:bodyPr wrap="square" rtlCol="0">
            <a:spAutoFit/>
          </a:bodyPr>
          <a:lstStyle/>
          <a:p>
            <a:pPr algn="ctr"/>
            <a:r>
              <a:rPr lang="fo-FO" sz="1300" dirty="0">
                <a:latin typeface="Futura XBlkCnIt BT" panose="020B0806020204090204" pitchFamily="34" charset="0"/>
              </a:rPr>
              <a:t>Digital Skill</a:t>
            </a:r>
          </a:p>
          <a:p>
            <a:pPr algn="ctr"/>
            <a:r>
              <a:rPr lang="fo-FO" sz="1300" dirty="0">
                <a:latin typeface="Futura XBlkCnIt BT" panose="020B0806020204090204" pitchFamily="34" charset="0"/>
              </a:rPr>
              <a:t>&amp;</a:t>
            </a:r>
          </a:p>
          <a:p>
            <a:pPr algn="ctr"/>
            <a:r>
              <a:rPr lang="fo-FO" sz="1300" dirty="0">
                <a:latin typeface="Futura XBlkCnIt BT" panose="020B0806020204090204" pitchFamily="34" charset="0"/>
              </a:rPr>
              <a:t>Eco</a:t>
            </a:r>
          </a:p>
        </p:txBody>
      </p:sp>
      <p:sp>
        <p:nvSpPr>
          <p:cNvPr id="2" name="Oval 1">
            <a:extLst>
              <a:ext uri="{FF2B5EF4-FFF2-40B4-BE49-F238E27FC236}">
                <a16:creationId xmlns:a16="http://schemas.microsoft.com/office/drawing/2014/main" id="{EDB031D7-4FB7-5AEB-642B-6082013AC0F1}"/>
              </a:ext>
            </a:extLst>
          </p:cNvPr>
          <p:cNvSpPr/>
          <p:nvPr/>
        </p:nvSpPr>
        <p:spPr>
          <a:xfrm>
            <a:off x="5626100" y="2959100"/>
            <a:ext cx="939800" cy="9398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Tree>
    <p:extLst>
      <p:ext uri="{BB962C8B-B14F-4D97-AF65-F5344CB8AC3E}">
        <p14:creationId xmlns:p14="http://schemas.microsoft.com/office/powerpoint/2010/main" val="20195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2"/>
                                        </p:tgtEl>
                                        <p:attrNameLst>
                                          <p:attrName>r</p:attrName>
                                        </p:attrNameLst>
                                      </p:cBhvr>
                                    </p:animRot>
                                  </p:childTnLst>
                                </p:cTn>
                              </p:par>
                              <p:par>
                                <p:cTn id="9" presetID="53" presetClass="entr" presetSubtype="16" fill="hold" nodeType="withEffect">
                                  <p:stCondLst>
                                    <p:cond delay="0"/>
                                  </p:stCondLst>
                                  <p:childTnLst>
                                    <p:set>
                                      <p:cBhvr>
                                        <p:cTn id="10" dur="1" fill="hold">
                                          <p:stCondLst>
                                            <p:cond delay="0"/>
                                          </p:stCondLst>
                                        </p:cTn>
                                        <p:tgtEl>
                                          <p:spTgt spid="1052"/>
                                        </p:tgtEl>
                                        <p:attrNameLst>
                                          <p:attrName>style.visibility</p:attrName>
                                        </p:attrNameLst>
                                      </p:cBhvr>
                                      <p:to>
                                        <p:strVal val="visible"/>
                                      </p:to>
                                    </p:set>
                                    <p:anim calcmode="lin" valueType="num">
                                      <p:cBhvr>
                                        <p:cTn id="11" dur="200" fill="hold"/>
                                        <p:tgtEl>
                                          <p:spTgt spid="1052"/>
                                        </p:tgtEl>
                                        <p:attrNameLst>
                                          <p:attrName>ppt_w</p:attrName>
                                        </p:attrNameLst>
                                      </p:cBhvr>
                                      <p:tavLst>
                                        <p:tav tm="0">
                                          <p:val>
                                            <p:fltVal val="0"/>
                                          </p:val>
                                        </p:tav>
                                        <p:tav tm="100000">
                                          <p:val>
                                            <p:strVal val="#ppt_w"/>
                                          </p:val>
                                        </p:tav>
                                      </p:tavLst>
                                    </p:anim>
                                    <p:anim calcmode="lin" valueType="num">
                                      <p:cBhvr>
                                        <p:cTn id="12" dur="200" fill="hold"/>
                                        <p:tgtEl>
                                          <p:spTgt spid="1052"/>
                                        </p:tgtEl>
                                        <p:attrNameLst>
                                          <p:attrName>ppt_h</p:attrName>
                                        </p:attrNameLst>
                                      </p:cBhvr>
                                      <p:tavLst>
                                        <p:tav tm="0">
                                          <p:val>
                                            <p:fltVal val="0"/>
                                          </p:val>
                                        </p:tav>
                                        <p:tav tm="100000">
                                          <p:val>
                                            <p:strVal val="#ppt_h"/>
                                          </p:val>
                                        </p:tav>
                                      </p:tavLst>
                                    </p:anim>
                                    <p:animEffect transition="in" filter="fade">
                                      <p:cBhvr>
                                        <p:cTn id="13" dur="200"/>
                                        <p:tgtEl>
                                          <p:spTgt spid="1052"/>
                                        </p:tgtEl>
                                      </p:cBhvr>
                                    </p:animEffect>
                                  </p:childTnLst>
                                </p:cTn>
                              </p:par>
                              <p:par>
                                <p:cTn id="14" presetID="53" presetClass="entr" presetSubtype="16" fill="hold" nodeType="withEffect">
                                  <p:stCondLst>
                                    <p:cond delay="0"/>
                                  </p:stCondLst>
                                  <p:childTnLst>
                                    <p:set>
                                      <p:cBhvr>
                                        <p:cTn id="15" dur="1" fill="hold">
                                          <p:stCondLst>
                                            <p:cond delay="0"/>
                                          </p:stCondLst>
                                        </p:cTn>
                                        <p:tgtEl>
                                          <p:spTgt spid="1051"/>
                                        </p:tgtEl>
                                        <p:attrNameLst>
                                          <p:attrName>style.visibility</p:attrName>
                                        </p:attrNameLst>
                                      </p:cBhvr>
                                      <p:to>
                                        <p:strVal val="visible"/>
                                      </p:to>
                                    </p:set>
                                    <p:anim calcmode="lin" valueType="num">
                                      <p:cBhvr>
                                        <p:cTn id="16" dur="200" fill="hold"/>
                                        <p:tgtEl>
                                          <p:spTgt spid="1051"/>
                                        </p:tgtEl>
                                        <p:attrNameLst>
                                          <p:attrName>ppt_w</p:attrName>
                                        </p:attrNameLst>
                                      </p:cBhvr>
                                      <p:tavLst>
                                        <p:tav tm="0">
                                          <p:val>
                                            <p:fltVal val="0"/>
                                          </p:val>
                                        </p:tav>
                                        <p:tav tm="100000">
                                          <p:val>
                                            <p:strVal val="#ppt_w"/>
                                          </p:val>
                                        </p:tav>
                                      </p:tavLst>
                                    </p:anim>
                                    <p:anim calcmode="lin" valueType="num">
                                      <p:cBhvr>
                                        <p:cTn id="17" dur="200" fill="hold"/>
                                        <p:tgtEl>
                                          <p:spTgt spid="1051"/>
                                        </p:tgtEl>
                                        <p:attrNameLst>
                                          <p:attrName>ppt_h</p:attrName>
                                        </p:attrNameLst>
                                      </p:cBhvr>
                                      <p:tavLst>
                                        <p:tav tm="0">
                                          <p:val>
                                            <p:fltVal val="0"/>
                                          </p:val>
                                        </p:tav>
                                        <p:tav tm="100000">
                                          <p:val>
                                            <p:strVal val="#ppt_h"/>
                                          </p:val>
                                        </p:tav>
                                      </p:tavLst>
                                    </p:anim>
                                    <p:animEffect transition="in" filter="fade">
                                      <p:cBhvr>
                                        <p:cTn id="18" dur="200"/>
                                        <p:tgtEl>
                                          <p:spTgt spid="1051"/>
                                        </p:tgtEl>
                                      </p:cBhvr>
                                    </p:animEffect>
                                  </p:childTnLst>
                                </p:cTn>
                              </p:par>
                              <p:par>
                                <p:cTn id="19" presetID="53" presetClass="entr" presetSubtype="16" fill="hold" nodeType="withEffect">
                                  <p:stCondLst>
                                    <p:cond delay="0"/>
                                  </p:stCondLst>
                                  <p:childTnLst>
                                    <p:set>
                                      <p:cBhvr>
                                        <p:cTn id="20" dur="1" fill="hold">
                                          <p:stCondLst>
                                            <p:cond delay="0"/>
                                          </p:stCondLst>
                                        </p:cTn>
                                        <p:tgtEl>
                                          <p:spTgt spid="1049"/>
                                        </p:tgtEl>
                                        <p:attrNameLst>
                                          <p:attrName>style.visibility</p:attrName>
                                        </p:attrNameLst>
                                      </p:cBhvr>
                                      <p:to>
                                        <p:strVal val="visible"/>
                                      </p:to>
                                    </p:set>
                                    <p:anim calcmode="lin" valueType="num">
                                      <p:cBhvr>
                                        <p:cTn id="21" dur="200" fill="hold"/>
                                        <p:tgtEl>
                                          <p:spTgt spid="1049"/>
                                        </p:tgtEl>
                                        <p:attrNameLst>
                                          <p:attrName>ppt_w</p:attrName>
                                        </p:attrNameLst>
                                      </p:cBhvr>
                                      <p:tavLst>
                                        <p:tav tm="0">
                                          <p:val>
                                            <p:fltVal val="0"/>
                                          </p:val>
                                        </p:tav>
                                        <p:tav tm="100000">
                                          <p:val>
                                            <p:strVal val="#ppt_w"/>
                                          </p:val>
                                        </p:tav>
                                      </p:tavLst>
                                    </p:anim>
                                    <p:anim calcmode="lin" valueType="num">
                                      <p:cBhvr>
                                        <p:cTn id="22" dur="200" fill="hold"/>
                                        <p:tgtEl>
                                          <p:spTgt spid="1049"/>
                                        </p:tgtEl>
                                        <p:attrNameLst>
                                          <p:attrName>ppt_h</p:attrName>
                                        </p:attrNameLst>
                                      </p:cBhvr>
                                      <p:tavLst>
                                        <p:tav tm="0">
                                          <p:val>
                                            <p:fltVal val="0"/>
                                          </p:val>
                                        </p:tav>
                                        <p:tav tm="100000">
                                          <p:val>
                                            <p:strVal val="#ppt_h"/>
                                          </p:val>
                                        </p:tav>
                                      </p:tavLst>
                                    </p:anim>
                                    <p:animEffect transition="in" filter="fade">
                                      <p:cBhvr>
                                        <p:cTn id="23" dur="200"/>
                                        <p:tgtEl>
                                          <p:spTgt spid="1049"/>
                                        </p:tgtEl>
                                      </p:cBhvr>
                                    </p:animEffect>
                                  </p:childTnLst>
                                </p:cTn>
                              </p:par>
                              <p:par>
                                <p:cTn id="24" presetID="53" presetClass="entr" presetSubtype="16" fill="hold" nodeType="withEffect">
                                  <p:stCondLst>
                                    <p:cond delay="0"/>
                                  </p:stCondLst>
                                  <p:childTnLst>
                                    <p:set>
                                      <p:cBhvr>
                                        <p:cTn id="25" dur="1" fill="hold">
                                          <p:stCondLst>
                                            <p:cond delay="0"/>
                                          </p:stCondLst>
                                        </p:cTn>
                                        <p:tgtEl>
                                          <p:spTgt spid="1047"/>
                                        </p:tgtEl>
                                        <p:attrNameLst>
                                          <p:attrName>style.visibility</p:attrName>
                                        </p:attrNameLst>
                                      </p:cBhvr>
                                      <p:to>
                                        <p:strVal val="visible"/>
                                      </p:to>
                                    </p:set>
                                    <p:anim calcmode="lin" valueType="num">
                                      <p:cBhvr>
                                        <p:cTn id="26" dur="200" fill="hold"/>
                                        <p:tgtEl>
                                          <p:spTgt spid="1047"/>
                                        </p:tgtEl>
                                        <p:attrNameLst>
                                          <p:attrName>ppt_w</p:attrName>
                                        </p:attrNameLst>
                                      </p:cBhvr>
                                      <p:tavLst>
                                        <p:tav tm="0">
                                          <p:val>
                                            <p:fltVal val="0"/>
                                          </p:val>
                                        </p:tav>
                                        <p:tav tm="100000">
                                          <p:val>
                                            <p:strVal val="#ppt_w"/>
                                          </p:val>
                                        </p:tav>
                                      </p:tavLst>
                                    </p:anim>
                                    <p:anim calcmode="lin" valueType="num">
                                      <p:cBhvr>
                                        <p:cTn id="27" dur="200" fill="hold"/>
                                        <p:tgtEl>
                                          <p:spTgt spid="1047"/>
                                        </p:tgtEl>
                                        <p:attrNameLst>
                                          <p:attrName>ppt_h</p:attrName>
                                        </p:attrNameLst>
                                      </p:cBhvr>
                                      <p:tavLst>
                                        <p:tav tm="0">
                                          <p:val>
                                            <p:fltVal val="0"/>
                                          </p:val>
                                        </p:tav>
                                        <p:tav tm="100000">
                                          <p:val>
                                            <p:strVal val="#ppt_h"/>
                                          </p:val>
                                        </p:tav>
                                      </p:tavLst>
                                    </p:anim>
                                    <p:animEffect transition="in" filter="fade">
                                      <p:cBhvr>
                                        <p:cTn id="28" dur="200"/>
                                        <p:tgtEl>
                                          <p:spTgt spid="1047"/>
                                        </p:tgtEl>
                                      </p:cBhvr>
                                    </p:animEffect>
                                  </p:childTnLst>
                                </p:cTn>
                              </p:par>
                              <p:par>
                                <p:cTn id="29" presetID="53" presetClass="entr" presetSubtype="16" fill="hold" nodeType="withEffect">
                                  <p:stCondLst>
                                    <p:cond delay="0"/>
                                  </p:stCondLst>
                                  <p:childTnLst>
                                    <p:set>
                                      <p:cBhvr>
                                        <p:cTn id="30" dur="1" fill="hold">
                                          <p:stCondLst>
                                            <p:cond delay="0"/>
                                          </p:stCondLst>
                                        </p:cTn>
                                        <p:tgtEl>
                                          <p:spTgt spid="1046"/>
                                        </p:tgtEl>
                                        <p:attrNameLst>
                                          <p:attrName>style.visibility</p:attrName>
                                        </p:attrNameLst>
                                      </p:cBhvr>
                                      <p:to>
                                        <p:strVal val="visible"/>
                                      </p:to>
                                    </p:set>
                                    <p:anim calcmode="lin" valueType="num">
                                      <p:cBhvr>
                                        <p:cTn id="31" dur="200" fill="hold"/>
                                        <p:tgtEl>
                                          <p:spTgt spid="1046"/>
                                        </p:tgtEl>
                                        <p:attrNameLst>
                                          <p:attrName>ppt_w</p:attrName>
                                        </p:attrNameLst>
                                      </p:cBhvr>
                                      <p:tavLst>
                                        <p:tav tm="0">
                                          <p:val>
                                            <p:fltVal val="0"/>
                                          </p:val>
                                        </p:tav>
                                        <p:tav tm="100000">
                                          <p:val>
                                            <p:strVal val="#ppt_w"/>
                                          </p:val>
                                        </p:tav>
                                      </p:tavLst>
                                    </p:anim>
                                    <p:anim calcmode="lin" valueType="num">
                                      <p:cBhvr>
                                        <p:cTn id="32" dur="200" fill="hold"/>
                                        <p:tgtEl>
                                          <p:spTgt spid="1046"/>
                                        </p:tgtEl>
                                        <p:attrNameLst>
                                          <p:attrName>ppt_h</p:attrName>
                                        </p:attrNameLst>
                                      </p:cBhvr>
                                      <p:tavLst>
                                        <p:tav tm="0">
                                          <p:val>
                                            <p:fltVal val="0"/>
                                          </p:val>
                                        </p:tav>
                                        <p:tav tm="100000">
                                          <p:val>
                                            <p:strVal val="#ppt_h"/>
                                          </p:val>
                                        </p:tav>
                                      </p:tavLst>
                                    </p:anim>
                                    <p:animEffect transition="in" filter="fade">
                                      <p:cBhvr>
                                        <p:cTn id="33" dur="200"/>
                                        <p:tgtEl>
                                          <p:spTgt spid="1046"/>
                                        </p:tgtEl>
                                      </p:cBhvr>
                                    </p:animEffect>
                                  </p:childTnLst>
                                </p:cTn>
                              </p:par>
                              <p:par>
                                <p:cTn id="34" presetID="53" presetClass="entr" presetSubtype="16" fill="hold" nodeType="withEffect">
                                  <p:stCondLst>
                                    <p:cond delay="0"/>
                                  </p:stCondLst>
                                  <p:childTnLst>
                                    <p:set>
                                      <p:cBhvr>
                                        <p:cTn id="35" dur="1" fill="hold">
                                          <p:stCondLst>
                                            <p:cond delay="0"/>
                                          </p:stCondLst>
                                        </p:cTn>
                                        <p:tgtEl>
                                          <p:spTgt spid="1045"/>
                                        </p:tgtEl>
                                        <p:attrNameLst>
                                          <p:attrName>style.visibility</p:attrName>
                                        </p:attrNameLst>
                                      </p:cBhvr>
                                      <p:to>
                                        <p:strVal val="visible"/>
                                      </p:to>
                                    </p:set>
                                    <p:anim calcmode="lin" valueType="num">
                                      <p:cBhvr>
                                        <p:cTn id="36" dur="200" fill="hold"/>
                                        <p:tgtEl>
                                          <p:spTgt spid="1045"/>
                                        </p:tgtEl>
                                        <p:attrNameLst>
                                          <p:attrName>ppt_w</p:attrName>
                                        </p:attrNameLst>
                                      </p:cBhvr>
                                      <p:tavLst>
                                        <p:tav tm="0">
                                          <p:val>
                                            <p:fltVal val="0"/>
                                          </p:val>
                                        </p:tav>
                                        <p:tav tm="100000">
                                          <p:val>
                                            <p:strVal val="#ppt_w"/>
                                          </p:val>
                                        </p:tav>
                                      </p:tavLst>
                                    </p:anim>
                                    <p:anim calcmode="lin" valueType="num">
                                      <p:cBhvr>
                                        <p:cTn id="37" dur="200" fill="hold"/>
                                        <p:tgtEl>
                                          <p:spTgt spid="1045"/>
                                        </p:tgtEl>
                                        <p:attrNameLst>
                                          <p:attrName>ppt_h</p:attrName>
                                        </p:attrNameLst>
                                      </p:cBhvr>
                                      <p:tavLst>
                                        <p:tav tm="0">
                                          <p:val>
                                            <p:fltVal val="0"/>
                                          </p:val>
                                        </p:tav>
                                        <p:tav tm="100000">
                                          <p:val>
                                            <p:strVal val="#ppt_h"/>
                                          </p:val>
                                        </p:tav>
                                      </p:tavLst>
                                    </p:anim>
                                    <p:animEffect transition="in" filter="fade">
                                      <p:cBhvr>
                                        <p:cTn id="38" dur="200"/>
                                        <p:tgtEl>
                                          <p:spTgt spid="10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045"/>
                    </p:tgtEl>
                  </p:cond>
                </p:stCondLst>
                <p:endSync evt="end" delay="0">
                  <p:rtn val="all"/>
                </p:endSync>
                <p:childTnLst>
                  <p:par>
                    <p:cTn id="40" fill="hold">
                      <p:stCondLst>
                        <p:cond delay="0"/>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700" fill="hold"/>
                                        <p:tgtEl>
                                          <p:spTgt spid="7"/>
                                        </p:tgtEl>
                                        <p:attrNameLst>
                                          <p:attrName>ppt_w</p:attrName>
                                        </p:attrNameLst>
                                      </p:cBhvr>
                                      <p:tavLst>
                                        <p:tav tm="0">
                                          <p:val>
                                            <p:fltVal val="0"/>
                                          </p:val>
                                        </p:tav>
                                        <p:tav tm="100000">
                                          <p:val>
                                            <p:strVal val="#ppt_w"/>
                                          </p:val>
                                        </p:tav>
                                      </p:tavLst>
                                    </p:anim>
                                    <p:anim calcmode="lin" valueType="num">
                                      <p:cBhvr>
                                        <p:cTn id="45" dur="700" fill="hold"/>
                                        <p:tgtEl>
                                          <p:spTgt spid="7"/>
                                        </p:tgtEl>
                                        <p:attrNameLst>
                                          <p:attrName>ppt_h</p:attrName>
                                        </p:attrNameLst>
                                      </p:cBhvr>
                                      <p:tavLst>
                                        <p:tav tm="0">
                                          <p:val>
                                            <p:fltVal val="0"/>
                                          </p:val>
                                        </p:tav>
                                        <p:tav tm="100000">
                                          <p:val>
                                            <p:strVal val="#ppt_h"/>
                                          </p:val>
                                        </p:tav>
                                      </p:tavLst>
                                    </p:anim>
                                    <p:animEffect transition="in" filter="fade">
                                      <p:cBhvr>
                                        <p:cTn id="46" dur="700"/>
                                        <p:tgtEl>
                                          <p:spTgt spid="7"/>
                                        </p:tgtEl>
                                      </p:cBhvr>
                                    </p:animEffect>
                                  </p:childTnLst>
                                </p:cTn>
                              </p:par>
                              <p:par>
                                <p:cTn id="47" presetID="42" presetClass="path" presetSubtype="0" accel="50000" decel="50000" fill="hold" nodeType="withEffect">
                                  <p:stCondLst>
                                    <p:cond delay="0"/>
                                  </p:stCondLst>
                                  <p:childTnLst>
                                    <p:animMotion origin="layout" path="M 0.00781 0.00672 L 0.28372 0.35139 " pathEditMode="relative" rAng="0" ptsTypes="AA">
                                      <p:cBhvr>
                                        <p:cTn id="48" dur="700" spd="-100000" fill="hold"/>
                                        <p:tgtEl>
                                          <p:spTgt spid="7"/>
                                        </p:tgtEl>
                                        <p:attrNameLst>
                                          <p:attrName>ppt_x</p:attrName>
                                          <p:attrName>ppt_y</p:attrName>
                                        </p:attrNameLst>
                                      </p:cBhvr>
                                      <p:rCtr x="13789" y="17222"/>
                                    </p:animMotion>
                                  </p:childTnLst>
                                </p:cTn>
                              </p:par>
                              <p:par>
                                <p:cTn id="49" presetID="6" presetClass="emph" presetSubtype="0" accel="50000" decel="50000" autoRev="1" fill="hold" nodeType="withEffect">
                                  <p:stCondLst>
                                    <p:cond delay="0"/>
                                  </p:stCondLst>
                                  <p:childTnLst>
                                    <p:animScale>
                                      <p:cBhvr>
                                        <p:cTn id="50" dur="200" fill="hold"/>
                                        <p:tgtEl>
                                          <p:spTgt spid="1045"/>
                                        </p:tgtEl>
                                      </p:cBhvr>
                                      <p:by x="90000" y="90000"/>
                                    </p:animScale>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700"/>
                                        <p:tgtEl>
                                          <p:spTgt spid="7"/>
                                        </p:tgtEl>
                                        <p:attrNameLst>
                                          <p:attrName>ppt_w</p:attrName>
                                        </p:attrNameLst>
                                      </p:cBhvr>
                                      <p:tavLst>
                                        <p:tav tm="0">
                                          <p:val>
                                            <p:strVal val="ppt_w"/>
                                          </p:val>
                                        </p:tav>
                                        <p:tav tm="100000">
                                          <p:val>
                                            <p:fltVal val="0"/>
                                          </p:val>
                                        </p:tav>
                                      </p:tavLst>
                                    </p:anim>
                                    <p:anim calcmode="lin" valueType="num">
                                      <p:cBhvr>
                                        <p:cTn id="55" dur="700"/>
                                        <p:tgtEl>
                                          <p:spTgt spid="7"/>
                                        </p:tgtEl>
                                        <p:attrNameLst>
                                          <p:attrName>ppt_h</p:attrName>
                                        </p:attrNameLst>
                                      </p:cBhvr>
                                      <p:tavLst>
                                        <p:tav tm="0">
                                          <p:val>
                                            <p:strVal val="ppt_h"/>
                                          </p:val>
                                        </p:tav>
                                        <p:tav tm="100000">
                                          <p:val>
                                            <p:fltVal val="0"/>
                                          </p:val>
                                        </p:tav>
                                      </p:tavLst>
                                    </p:anim>
                                    <p:animEffect transition="out" filter="fade">
                                      <p:cBhvr>
                                        <p:cTn id="56" dur="700"/>
                                        <p:tgtEl>
                                          <p:spTgt spid="7"/>
                                        </p:tgtEl>
                                      </p:cBhvr>
                                    </p:animEffect>
                                    <p:set>
                                      <p:cBhvr>
                                        <p:cTn id="57" dur="1" fill="hold">
                                          <p:stCondLst>
                                            <p:cond delay="699"/>
                                          </p:stCondLst>
                                        </p:cTn>
                                        <p:tgtEl>
                                          <p:spTgt spid="7"/>
                                        </p:tgtEl>
                                        <p:attrNameLst>
                                          <p:attrName>style.visibility</p:attrName>
                                        </p:attrNameLst>
                                      </p:cBhvr>
                                      <p:to>
                                        <p:strVal val="hidden"/>
                                      </p:to>
                                    </p:set>
                                  </p:childTnLst>
                                </p:cTn>
                              </p:par>
                              <p:par>
                                <p:cTn id="58" presetID="42" presetClass="path" presetSubtype="0" accel="50000" decel="50000" fill="hold" nodeType="withEffect">
                                  <p:stCondLst>
                                    <p:cond delay="0"/>
                                  </p:stCondLst>
                                  <p:childTnLst>
                                    <p:animMotion origin="layout" path="M 3.95833E-6 -4.81481E-6 L 0.28151 0.34769 " pathEditMode="relative" rAng="0" ptsTypes="AA">
                                      <p:cBhvr>
                                        <p:cTn id="59" dur="700" fill="hold"/>
                                        <p:tgtEl>
                                          <p:spTgt spid="7"/>
                                        </p:tgtEl>
                                        <p:attrNameLst>
                                          <p:attrName>ppt_x</p:attrName>
                                          <p:attrName>ppt_y</p:attrName>
                                        </p:attrNameLst>
                                      </p:cBhvr>
                                      <p:rCtr x="14076" y="17384"/>
                                    </p:animMotion>
                                  </p:childTnLst>
                                </p:cTn>
                              </p:par>
                              <p:par>
                                <p:cTn id="60" presetID="6" presetClass="emph" presetSubtype="0" accel="50000" decel="50000" autoRev="1" fill="hold" nodeType="withEffect">
                                  <p:stCondLst>
                                    <p:cond delay="0"/>
                                  </p:stCondLst>
                                  <p:childTnLst>
                                    <p:animScale>
                                      <p:cBhvr>
                                        <p:cTn id="61" dur="200" fill="hold"/>
                                        <p:tgtEl>
                                          <p:spTgt spid="1045"/>
                                        </p:tgtEl>
                                      </p:cBhvr>
                                      <p:by x="90000" y="90000"/>
                                    </p:animScale>
                                  </p:childTnLst>
                                </p:cTn>
                              </p:par>
                            </p:childTnLst>
                          </p:cTn>
                        </p:par>
                      </p:childTnLst>
                    </p:cTn>
                  </p:par>
                </p:childTnLst>
              </p:cTn>
              <p:nextCondLst>
                <p:cond evt="onClick" delay="0">
                  <p:tgtEl>
                    <p:spTgt spid="1045"/>
                  </p:tgtEl>
                </p:cond>
              </p:nextCondLst>
            </p:seq>
            <p:seq concurrent="1" nextAc="seek">
              <p:cTn id="62" restart="whenNotActive" fill="hold" evtFilter="cancelBubble" nodeType="interactiveSeq">
                <p:stCondLst>
                  <p:cond evt="onClick" delay="0">
                    <p:tgtEl>
                      <p:spTgt spid="1046"/>
                    </p:tgtEl>
                  </p:cond>
                </p:stCondLst>
                <p:endSync evt="end" delay="0">
                  <p:rtn val="all"/>
                </p:endSync>
                <p:childTnLst>
                  <p:par>
                    <p:cTn id="63" fill="hold">
                      <p:stCondLst>
                        <p:cond delay="0"/>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700" fill="hold"/>
                                        <p:tgtEl>
                                          <p:spTgt spid="19"/>
                                        </p:tgtEl>
                                        <p:attrNameLst>
                                          <p:attrName>ppt_w</p:attrName>
                                        </p:attrNameLst>
                                      </p:cBhvr>
                                      <p:tavLst>
                                        <p:tav tm="0">
                                          <p:val>
                                            <p:fltVal val="0"/>
                                          </p:val>
                                        </p:tav>
                                        <p:tav tm="100000">
                                          <p:val>
                                            <p:strVal val="#ppt_w"/>
                                          </p:val>
                                        </p:tav>
                                      </p:tavLst>
                                    </p:anim>
                                    <p:anim calcmode="lin" valueType="num">
                                      <p:cBhvr>
                                        <p:cTn id="68" dur="700" fill="hold"/>
                                        <p:tgtEl>
                                          <p:spTgt spid="19"/>
                                        </p:tgtEl>
                                        <p:attrNameLst>
                                          <p:attrName>ppt_h</p:attrName>
                                        </p:attrNameLst>
                                      </p:cBhvr>
                                      <p:tavLst>
                                        <p:tav tm="0">
                                          <p:val>
                                            <p:fltVal val="0"/>
                                          </p:val>
                                        </p:tav>
                                        <p:tav tm="100000">
                                          <p:val>
                                            <p:strVal val="#ppt_h"/>
                                          </p:val>
                                        </p:tav>
                                      </p:tavLst>
                                    </p:anim>
                                    <p:animEffect transition="in" filter="fade">
                                      <p:cBhvr>
                                        <p:cTn id="69" dur="700"/>
                                        <p:tgtEl>
                                          <p:spTgt spid="19"/>
                                        </p:tgtEl>
                                      </p:cBhvr>
                                    </p:animEffect>
                                  </p:childTnLst>
                                </p:cTn>
                              </p:par>
                              <p:par>
                                <p:cTn id="70" presetID="42" presetClass="path" presetSubtype="0" accel="50000" decel="50000" fill="hold" nodeType="withEffect">
                                  <p:stCondLst>
                                    <p:cond delay="0"/>
                                  </p:stCondLst>
                                  <p:childTnLst>
                                    <p:animMotion origin="layout" path="M 3.33333E-6 0 L 0.33958 0 " pathEditMode="relative" rAng="0" ptsTypes="AA">
                                      <p:cBhvr>
                                        <p:cTn id="71" dur="700" spd="-100000" fill="hold"/>
                                        <p:tgtEl>
                                          <p:spTgt spid="19"/>
                                        </p:tgtEl>
                                        <p:attrNameLst>
                                          <p:attrName>ppt_x</p:attrName>
                                          <p:attrName>ppt_y</p:attrName>
                                        </p:attrNameLst>
                                      </p:cBhvr>
                                      <p:rCtr x="16979" y="0"/>
                                    </p:animMotion>
                                  </p:childTnLst>
                                </p:cTn>
                              </p:par>
                              <p:par>
                                <p:cTn id="72" presetID="6" presetClass="emph" presetSubtype="0" accel="50000" decel="50000" autoRev="1" fill="hold" nodeType="withEffect">
                                  <p:stCondLst>
                                    <p:cond delay="0"/>
                                  </p:stCondLst>
                                  <p:childTnLst>
                                    <p:animScale>
                                      <p:cBhvr>
                                        <p:cTn id="73" dur="200" fill="hold"/>
                                        <p:tgtEl>
                                          <p:spTgt spid="1046"/>
                                        </p:tgtEl>
                                      </p:cBhvr>
                                      <p:by x="90000" y="90000"/>
                                    </p:animScale>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nodeType="clickEffect">
                                  <p:stCondLst>
                                    <p:cond delay="0"/>
                                  </p:stCondLst>
                                  <p:childTnLst>
                                    <p:anim calcmode="lin" valueType="num">
                                      <p:cBhvr>
                                        <p:cTn id="77" dur="700"/>
                                        <p:tgtEl>
                                          <p:spTgt spid="19"/>
                                        </p:tgtEl>
                                        <p:attrNameLst>
                                          <p:attrName>ppt_w</p:attrName>
                                        </p:attrNameLst>
                                      </p:cBhvr>
                                      <p:tavLst>
                                        <p:tav tm="0">
                                          <p:val>
                                            <p:strVal val="ppt_w"/>
                                          </p:val>
                                        </p:tav>
                                        <p:tav tm="100000">
                                          <p:val>
                                            <p:fltVal val="0"/>
                                          </p:val>
                                        </p:tav>
                                      </p:tavLst>
                                    </p:anim>
                                    <p:anim calcmode="lin" valueType="num">
                                      <p:cBhvr>
                                        <p:cTn id="78" dur="700"/>
                                        <p:tgtEl>
                                          <p:spTgt spid="19"/>
                                        </p:tgtEl>
                                        <p:attrNameLst>
                                          <p:attrName>ppt_h</p:attrName>
                                        </p:attrNameLst>
                                      </p:cBhvr>
                                      <p:tavLst>
                                        <p:tav tm="0">
                                          <p:val>
                                            <p:strVal val="ppt_h"/>
                                          </p:val>
                                        </p:tav>
                                        <p:tav tm="100000">
                                          <p:val>
                                            <p:fltVal val="0"/>
                                          </p:val>
                                        </p:tav>
                                      </p:tavLst>
                                    </p:anim>
                                    <p:animEffect transition="out" filter="fade">
                                      <p:cBhvr>
                                        <p:cTn id="79" dur="700"/>
                                        <p:tgtEl>
                                          <p:spTgt spid="19"/>
                                        </p:tgtEl>
                                      </p:cBhvr>
                                    </p:animEffect>
                                    <p:set>
                                      <p:cBhvr>
                                        <p:cTn id="80" dur="1" fill="hold">
                                          <p:stCondLst>
                                            <p:cond delay="699"/>
                                          </p:stCondLst>
                                        </p:cTn>
                                        <p:tgtEl>
                                          <p:spTgt spid="19"/>
                                        </p:tgtEl>
                                        <p:attrNameLst>
                                          <p:attrName>style.visibility</p:attrName>
                                        </p:attrNameLst>
                                      </p:cBhvr>
                                      <p:to>
                                        <p:strVal val="hidden"/>
                                      </p:to>
                                    </p:set>
                                  </p:childTnLst>
                                </p:cTn>
                              </p:par>
                              <p:par>
                                <p:cTn id="81" presetID="42" presetClass="path" presetSubtype="0" accel="50000" decel="50000" fill="hold" nodeType="withEffect">
                                  <p:stCondLst>
                                    <p:cond delay="0"/>
                                  </p:stCondLst>
                                  <p:childTnLst>
                                    <p:animMotion origin="layout" path="M 3.33333E-6 0 L 0.34336 0.0037 " pathEditMode="relative" rAng="0" ptsTypes="AA">
                                      <p:cBhvr>
                                        <p:cTn id="82" dur="700" fill="hold"/>
                                        <p:tgtEl>
                                          <p:spTgt spid="19"/>
                                        </p:tgtEl>
                                        <p:attrNameLst>
                                          <p:attrName>ppt_x</p:attrName>
                                          <p:attrName>ppt_y</p:attrName>
                                        </p:attrNameLst>
                                      </p:cBhvr>
                                      <p:rCtr x="17161" y="185"/>
                                    </p:animMotion>
                                  </p:childTnLst>
                                </p:cTn>
                              </p:par>
                              <p:par>
                                <p:cTn id="83" presetID="6" presetClass="emph" presetSubtype="0" accel="50000" decel="50000" autoRev="1" fill="hold" nodeType="withEffect">
                                  <p:stCondLst>
                                    <p:cond delay="0"/>
                                  </p:stCondLst>
                                  <p:childTnLst>
                                    <p:animScale>
                                      <p:cBhvr>
                                        <p:cTn id="84" dur="200" fill="hold"/>
                                        <p:tgtEl>
                                          <p:spTgt spid="1046"/>
                                        </p:tgtEl>
                                      </p:cBhvr>
                                      <p:by x="90000" y="90000"/>
                                    </p:animScale>
                                  </p:childTnLst>
                                </p:cTn>
                              </p:par>
                            </p:childTnLst>
                          </p:cTn>
                        </p:par>
                      </p:childTnLst>
                    </p:cTn>
                  </p:par>
                </p:childTnLst>
              </p:cTn>
              <p:nextCondLst>
                <p:cond evt="onClick" delay="0">
                  <p:tgtEl>
                    <p:spTgt spid="1046"/>
                  </p:tgtEl>
                </p:cond>
              </p:nextCondLst>
            </p:seq>
            <p:seq concurrent="1" nextAc="seek">
              <p:cTn id="85" restart="whenNotActive" fill="hold" evtFilter="cancelBubble" nodeType="interactiveSeq">
                <p:stCondLst>
                  <p:cond evt="onClick" delay="0">
                    <p:tgtEl>
                      <p:spTgt spid="1052"/>
                    </p:tgtEl>
                  </p:cond>
                </p:stCondLst>
                <p:endSync evt="end" delay="0">
                  <p:rtn val="all"/>
                </p:endSync>
                <p:childTnLst>
                  <p:par>
                    <p:cTn id="86" fill="hold">
                      <p:stCondLst>
                        <p:cond delay="0"/>
                      </p:stCondLst>
                      <p:childTnLst>
                        <p:par>
                          <p:cTn id="87" fill="hold">
                            <p:stCondLst>
                              <p:cond delay="0"/>
                            </p:stCondLst>
                            <p:childTnLst>
                              <p:par>
                                <p:cTn id="88" presetID="53" presetClass="entr" presetSubtype="16"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 calcmode="lin" valueType="num">
                                      <p:cBhvr>
                                        <p:cTn id="90" dur="700" fill="hold"/>
                                        <p:tgtEl>
                                          <p:spTgt spid="9"/>
                                        </p:tgtEl>
                                        <p:attrNameLst>
                                          <p:attrName>ppt_w</p:attrName>
                                        </p:attrNameLst>
                                      </p:cBhvr>
                                      <p:tavLst>
                                        <p:tav tm="0">
                                          <p:val>
                                            <p:fltVal val="0"/>
                                          </p:val>
                                        </p:tav>
                                        <p:tav tm="100000">
                                          <p:val>
                                            <p:strVal val="#ppt_w"/>
                                          </p:val>
                                        </p:tav>
                                      </p:tavLst>
                                    </p:anim>
                                    <p:anim calcmode="lin" valueType="num">
                                      <p:cBhvr>
                                        <p:cTn id="91" dur="700" fill="hold"/>
                                        <p:tgtEl>
                                          <p:spTgt spid="9"/>
                                        </p:tgtEl>
                                        <p:attrNameLst>
                                          <p:attrName>ppt_h</p:attrName>
                                        </p:attrNameLst>
                                      </p:cBhvr>
                                      <p:tavLst>
                                        <p:tav tm="0">
                                          <p:val>
                                            <p:fltVal val="0"/>
                                          </p:val>
                                        </p:tav>
                                        <p:tav tm="100000">
                                          <p:val>
                                            <p:strVal val="#ppt_h"/>
                                          </p:val>
                                        </p:tav>
                                      </p:tavLst>
                                    </p:anim>
                                    <p:animEffect transition="in" filter="fade">
                                      <p:cBhvr>
                                        <p:cTn id="92" dur="700"/>
                                        <p:tgtEl>
                                          <p:spTgt spid="9"/>
                                        </p:tgtEl>
                                      </p:cBhvr>
                                    </p:animEffect>
                                  </p:childTnLst>
                                </p:cTn>
                              </p:par>
                              <p:par>
                                <p:cTn id="93" presetID="42" presetClass="path" presetSubtype="0" accel="50000" decel="50000" fill="hold" nodeType="withEffect">
                                  <p:stCondLst>
                                    <p:cond delay="0"/>
                                  </p:stCondLst>
                                  <p:childTnLst>
                                    <p:animMotion origin="layout" path="M -4.16667E-6 -4.81481E-6 L -0.28151 0.34769 " pathEditMode="relative" rAng="0" ptsTypes="AA">
                                      <p:cBhvr>
                                        <p:cTn id="94" dur="700" spd="-100000" fill="hold"/>
                                        <p:tgtEl>
                                          <p:spTgt spid="9"/>
                                        </p:tgtEl>
                                        <p:attrNameLst>
                                          <p:attrName>ppt_x</p:attrName>
                                          <p:attrName>ppt_y</p:attrName>
                                        </p:attrNameLst>
                                      </p:cBhvr>
                                      <p:rCtr x="-14076" y="17384"/>
                                    </p:animMotion>
                                  </p:childTnLst>
                                </p:cTn>
                              </p:par>
                              <p:par>
                                <p:cTn id="95" presetID="6" presetClass="emph" presetSubtype="0" accel="50000" decel="50000" autoRev="1" fill="hold" nodeType="withEffect">
                                  <p:stCondLst>
                                    <p:cond delay="0"/>
                                  </p:stCondLst>
                                  <p:childTnLst>
                                    <p:animScale>
                                      <p:cBhvr>
                                        <p:cTn id="96" dur="200" fill="hold"/>
                                        <p:tgtEl>
                                          <p:spTgt spid="1052"/>
                                        </p:tgtEl>
                                      </p:cBhvr>
                                      <p:by x="90000" y="90000"/>
                                    </p:animScale>
                                  </p:childTnLst>
                                </p:cTn>
                              </p:par>
                            </p:childTnLst>
                          </p:cTn>
                        </p:par>
                      </p:childTnLst>
                    </p:cTn>
                  </p:par>
                  <p:par>
                    <p:cTn id="97" fill="hold">
                      <p:stCondLst>
                        <p:cond delay="indefinite"/>
                      </p:stCondLst>
                      <p:childTnLst>
                        <p:par>
                          <p:cTn id="98" fill="hold">
                            <p:stCondLst>
                              <p:cond delay="0"/>
                            </p:stCondLst>
                            <p:childTnLst>
                              <p:par>
                                <p:cTn id="99" presetID="53" presetClass="exit" presetSubtype="32" fill="hold" nodeType="clickEffect">
                                  <p:stCondLst>
                                    <p:cond delay="0"/>
                                  </p:stCondLst>
                                  <p:childTnLst>
                                    <p:anim calcmode="lin" valueType="num">
                                      <p:cBhvr>
                                        <p:cTn id="100" dur="700"/>
                                        <p:tgtEl>
                                          <p:spTgt spid="9"/>
                                        </p:tgtEl>
                                        <p:attrNameLst>
                                          <p:attrName>ppt_w</p:attrName>
                                        </p:attrNameLst>
                                      </p:cBhvr>
                                      <p:tavLst>
                                        <p:tav tm="0">
                                          <p:val>
                                            <p:strVal val="ppt_w"/>
                                          </p:val>
                                        </p:tav>
                                        <p:tav tm="100000">
                                          <p:val>
                                            <p:fltVal val="0"/>
                                          </p:val>
                                        </p:tav>
                                      </p:tavLst>
                                    </p:anim>
                                    <p:anim calcmode="lin" valueType="num">
                                      <p:cBhvr>
                                        <p:cTn id="101" dur="700"/>
                                        <p:tgtEl>
                                          <p:spTgt spid="9"/>
                                        </p:tgtEl>
                                        <p:attrNameLst>
                                          <p:attrName>ppt_h</p:attrName>
                                        </p:attrNameLst>
                                      </p:cBhvr>
                                      <p:tavLst>
                                        <p:tav tm="0">
                                          <p:val>
                                            <p:strVal val="ppt_h"/>
                                          </p:val>
                                        </p:tav>
                                        <p:tav tm="100000">
                                          <p:val>
                                            <p:fltVal val="0"/>
                                          </p:val>
                                        </p:tav>
                                      </p:tavLst>
                                    </p:anim>
                                    <p:animEffect transition="out" filter="fade">
                                      <p:cBhvr>
                                        <p:cTn id="102" dur="700"/>
                                        <p:tgtEl>
                                          <p:spTgt spid="9"/>
                                        </p:tgtEl>
                                      </p:cBhvr>
                                    </p:animEffect>
                                    <p:set>
                                      <p:cBhvr>
                                        <p:cTn id="103" dur="1" fill="hold">
                                          <p:stCondLst>
                                            <p:cond delay="699"/>
                                          </p:stCondLst>
                                        </p:cTn>
                                        <p:tgtEl>
                                          <p:spTgt spid="9"/>
                                        </p:tgtEl>
                                        <p:attrNameLst>
                                          <p:attrName>style.visibility</p:attrName>
                                        </p:attrNameLst>
                                      </p:cBhvr>
                                      <p:to>
                                        <p:strVal val="hidden"/>
                                      </p:to>
                                    </p:set>
                                  </p:childTnLst>
                                </p:cTn>
                              </p:par>
                              <p:par>
                                <p:cTn id="104" presetID="42" presetClass="path" presetSubtype="0" accel="50000" decel="50000" fill="hold" nodeType="withEffect">
                                  <p:stCondLst>
                                    <p:cond delay="0"/>
                                  </p:stCondLst>
                                  <p:childTnLst>
                                    <p:animMotion origin="layout" path="M -4.16667E-6 -4.81481E-6 L -0.2802 0.34769 " pathEditMode="relative" rAng="0" ptsTypes="AA">
                                      <p:cBhvr>
                                        <p:cTn id="105" dur="700" fill="hold"/>
                                        <p:tgtEl>
                                          <p:spTgt spid="9"/>
                                        </p:tgtEl>
                                        <p:attrNameLst>
                                          <p:attrName>ppt_x</p:attrName>
                                          <p:attrName>ppt_y</p:attrName>
                                        </p:attrNameLst>
                                      </p:cBhvr>
                                      <p:rCtr x="-14010" y="17384"/>
                                    </p:animMotion>
                                  </p:childTnLst>
                                </p:cTn>
                              </p:par>
                              <p:par>
                                <p:cTn id="106" presetID="6" presetClass="emph" presetSubtype="0" accel="50000" decel="50000" autoRev="1" fill="hold" nodeType="withEffect">
                                  <p:stCondLst>
                                    <p:cond delay="0"/>
                                  </p:stCondLst>
                                  <p:childTnLst>
                                    <p:animScale>
                                      <p:cBhvr>
                                        <p:cTn id="107" dur="200" fill="hold"/>
                                        <p:tgtEl>
                                          <p:spTgt spid="1052"/>
                                        </p:tgtEl>
                                      </p:cBhvr>
                                      <p:by x="90000" y="90000"/>
                                    </p:animScale>
                                  </p:childTnLst>
                                </p:cTn>
                              </p:par>
                            </p:childTnLst>
                          </p:cTn>
                        </p:par>
                      </p:childTnLst>
                    </p:cTn>
                  </p:par>
                </p:childTnLst>
              </p:cTn>
              <p:nextCondLst>
                <p:cond evt="onClick" delay="0">
                  <p:tgtEl>
                    <p:spTgt spid="1052"/>
                  </p:tgtEl>
                </p:cond>
              </p:nextCondLst>
            </p:seq>
            <p:seq concurrent="1" nextAc="seek">
              <p:cTn id="108" restart="whenNotActive" fill="hold" evtFilter="cancelBubble" nodeType="interactiveSeq">
                <p:stCondLst>
                  <p:cond evt="onClick" delay="0">
                    <p:tgtEl>
                      <p:spTgt spid="1051"/>
                    </p:tgtEl>
                  </p:cond>
                </p:stCondLst>
                <p:endSync evt="end" delay="0">
                  <p:rtn val="all"/>
                </p:endSync>
                <p:childTnLst>
                  <p:par>
                    <p:cTn id="109" fill="hold">
                      <p:stCondLst>
                        <p:cond delay="0"/>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13"/>
                                        </p:tgtEl>
                                        <p:attrNameLst>
                                          <p:attrName>style.visibility</p:attrName>
                                        </p:attrNameLst>
                                      </p:cBhvr>
                                      <p:to>
                                        <p:strVal val="visible"/>
                                      </p:to>
                                    </p:set>
                                    <p:anim calcmode="lin" valueType="num">
                                      <p:cBhvr>
                                        <p:cTn id="113" dur="700" fill="hold"/>
                                        <p:tgtEl>
                                          <p:spTgt spid="13"/>
                                        </p:tgtEl>
                                        <p:attrNameLst>
                                          <p:attrName>ppt_w</p:attrName>
                                        </p:attrNameLst>
                                      </p:cBhvr>
                                      <p:tavLst>
                                        <p:tav tm="0">
                                          <p:val>
                                            <p:fltVal val="0"/>
                                          </p:val>
                                        </p:tav>
                                        <p:tav tm="100000">
                                          <p:val>
                                            <p:strVal val="#ppt_w"/>
                                          </p:val>
                                        </p:tav>
                                      </p:tavLst>
                                    </p:anim>
                                    <p:anim calcmode="lin" valueType="num">
                                      <p:cBhvr>
                                        <p:cTn id="114" dur="700" fill="hold"/>
                                        <p:tgtEl>
                                          <p:spTgt spid="13"/>
                                        </p:tgtEl>
                                        <p:attrNameLst>
                                          <p:attrName>ppt_h</p:attrName>
                                        </p:attrNameLst>
                                      </p:cBhvr>
                                      <p:tavLst>
                                        <p:tav tm="0">
                                          <p:val>
                                            <p:fltVal val="0"/>
                                          </p:val>
                                        </p:tav>
                                        <p:tav tm="100000">
                                          <p:val>
                                            <p:strVal val="#ppt_h"/>
                                          </p:val>
                                        </p:tav>
                                      </p:tavLst>
                                    </p:anim>
                                    <p:animEffect transition="in" filter="fade">
                                      <p:cBhvr>
                                        <p:cTn id="115" dur="700"/>
                                        <p:tgtEl>
                                          <p:spTgt spid="13"/>
                                        </p:tgtEl>
                                      </p:cBhvr>
                                    </p:animEffect>
                                  </p:childTnLst>
                                </p:cTn>
                              </p:par>
                              <p:par>
                                <p:cTn id="116" presetID="42" presetClass="path" presetSubtype="0" accel="50000" decel="50000" fill="hold" nodeType="withEffect">
                                  <p:stCondLst>
                                    <p:cond delay="0"/>
                                  </p:stCondLst>
                                  <p:childTnLst>
                                    <p:animMotion origin="layout" path="M -1.66667E-6 0 L -0.32995 -0.00324 " pathEditMode="relative" rAng="0" ptsTypes="AA">
                                      <p:cBhvr>
                                        <p:cTn id="117" dur="700" spd="-100000" fill="hold"/>
                                        <p:tgtEl>
                                          <p:spTgt spid="13"/>
                                        </p:tgtEl>
                                        <p:attrNameLst>
                                          <p:attrName>ppt_x</p:attrName>
                                          <p:attrName>ppt_y</p:attrName>
                                        </p:attrNameLst>
                                      </p:cBhvr>
                                      <p:rCtr x="-16497" y="-162"/>
                                    </p:animMotion>
                                  </p:childTnLst>
                                </p:cTn>
                              </p:par>
                              <p:par>
                                <p:cTn id="118" presetID="6" presetClass="emph" presetSubtype="0" accel="50000" decel="50000" autoRev="1" fill="hold" nodeType="withEffect">
                                  <p:stCondLst>
                                    <p:cond delay="0"/>
                                  </p:stCondLst>
                                  <p:childTnLst>
                                    <p:animScale>
                                      <p:cBhvr>
                                        <p:cTn id="119" dur="200" fill="hold"/>
                                        <p:tgtEl>
                                          <p:spTgt spid="1051"/>
                                        </p:tgtEl>
                                      </p:cBhvr>
                                      <p:by x="90000" y="90000"/>
                                    </p:animScale>
                                  </p:childTnLst>
                                </p:cTn>
                              </p:par>
                            </p:childTnLst>
                          </p:cTn>
                        </p:par>
                      </p:childTnLst>
                    </p:cTn>
                  </p:par>
                  <p:par>
                    <p:cTn id="120" fill="hold">
                      <p:stCondLst>
                        <p:cond delay="indefinite"/>
                      </p:stCondLst>
                      <p:childTnLst>
                        <p:par>
                          <p:cTn id="121" fill="hold">
                            <p:stCondLst>
                              <p:cond delay="0"/>
                            </p:stCondLst>
                            <p:childTnLst>
                              <p:par>
                                <p:cTn id="122" presetID="53" presetClass="exit" presetSubtype="32" fill="hold" nodeType="clickEffect">
                                  <p:stCondLst>
                                    <p:cond delay="0"/>
                                  </p:stCondLst>
                                  <p:childTnLst>
                                    <p:anim calcmode="lin" valueType="num">
                                      <p:cBhvr>
                                        <p:cTn id="123" dur="700"/>
                                        <p:tgtEl>
                                          <p:spTgt spid="13"/>
                                        </p:tgtEl>
                                        <p:attrNameLst>
                                          <p:attrName>ppt_w</p:attrName>
                                        </p:attrNameLst>
                                      </p:cBhvr>
                                      <p:tavLst>
                                        <p:tav tm="0">
                                          <p:val>
                                            <p:strVal val="ppt_w"/>
                                          </p:val>
                                        </p:tav>
                                        <p:tav tm="100000">
                                          <p:val>
                                            <p:fltVal val="0"/>
                                          </p:val>
                                        </p:tav>
                                      </p:tavLst>
                                    </p:anim>
                                    <p:anim calcmode="lin" valueType="num">
                                      <p:cBhvr>
                                        <p:cTn id="124" dur="700"/>
                                        <p:tgtEl>
                                          <p:spTgt spid="13"/>
                                        </p:tgtEl>
                                        <p:attrNameLst>
                                          <p:attrName>ppt_h</p:attrName>
                                        </p:attrNameLst>
                                      </p:cBhvr>
                                      <p:tavLst>
                                        <p:tav tm="0">
                                          <p:val>
                                            <p:strVal val="ppt_h"/>
                                          </p:val>
                                        </p:tav>
                                        <p:tav tm="100000">
                                          <p:val>
                                            <p:fltVal val="0"/>
                                          </p:val>
                                        </p:tav>
                                      </p:tavLst>
                                    </p:anim>
                                    <p:animEffect transition="out" filter="fade">
                                      <p:cBhvr>
                                        <p:cTn id="125" dur="700"/>
                                        <p:tgtEl>
                                          <p:spTgt spid="13"/>
                                        </p:tgtEl>
                                      </p:cBhvr>
                                    </p:animEffect>
                                    <p:set>
                                      <p:cBhvr>
                                        <p:cTn id="126" dur="1" fill="hold">
                                          <p:stCondLst>
                                            <p:cond delay="699"/>
                                          </p:stCondLst>
                                        </p:cTn>
                                        <p:tgtEl>
                                          <p:spTgt spid="13"/>
                                        </p:tgtEl>
                                        <p:attrNameLst>
                                          <p:attrName>style.visibility</p:attrName>
                                        </p:attrNameLst>
                                      </p:cBhvr>
                                      <p:to>
                                        <p:strVal val="hidden"/>
                                      </p:to>
                                    </p:set>
                                  </p:childTnLst>
                                </p:cTn>
                              </p:par>
                              <p:par>
                                <p:cTn id="127" presetID="42" presetClass="path" presetSubtype="0" accel="50000" decel="50000" fill="hold" nodeType="withEffect">
                                  <p:stCondLst>
                                    <p:cond delay="0"/>
                                  </p:stCondLst>
                                  <p:childTnLst>
                                    <p:animMotion origin="layout" path="M -1.66667E-6 0 L -0.33594 0 " pathEditMode="relative" rAng="0" ptsTypes="AA">
                                      <p:cBhvr>
                                        <p:cTn id="128" dur="700" fill="hold"/>
                                        <p:tgtEl>
                                          <p:spTgt spid="13"/>
                                        </p:tgtEl>
                                        <p:attrNameLst>
                                          <p:attrName>ppt_x</p:attrName>
                                          <p:attrName>ppt_y</p:attrName>
                                        </p:attrNameLst>
                                      </p:cBhvr>
                                      <p:rCtr x="-16797" y="0"/>
                                    </p:animMotion>
                                  </p:childTnLst>
                                </p:cTn>
                              </p:par>
                              <p:par>
                                <p:cTn id="129" presetID="6" presetClass="emph" presetSubtype="0" accel="50000" decel="50000" autoRev="1" fill="hold" nodeType="withEffect">
                                  <p:stCondLst>
                                    <p:cond delay="0"/>
                                  </p:stCondLst>
                                  <p:childTnLst>
                                    <p:animScale>
                                      <p:cBhvr>
                                        <p:cTn id="130" dur="200" fill="hold"/>
                                        <p:tgtEl>
                                          <p:spTgt spid="1051"/>
                                        </p:tgtEl>
                                      </p:cBhvr>
                                      <p:by x="90000" y="90000"/>
                                    </p:animScale>
                                  </p:childTnLst>
                                </p:cTn>
                              </p:par>
                            </p:childTnLst>
                          </p:cTn>
                        </p:par>
                      </p:childTnLst>
                    </p:cTn>
                  </p:par>
                </p:childTnLst>
              </p:cTn>
              <p:nextCondLst>
                <p:cond evt="onClick" delay="0">
                  <p:tgtEl>
                    <p:spTgt spid="1051"/>
                  </p:tgtEl>
                </p:cond>
              </p:nextCondLst>
            </p:seq>
            <p:seq concurrent="1" nextAc="seek">
              <p:cTn id="131" restart="whenNotActive" fill="hold" evtFilter="cancelBubble" nodeType="interactiveSeq">
                <p:stCondLst>
                  <p:cond evt="onClick" delay="0">
                    <p:tgtEl>
                      <p:spTgt spid="1049"/>
                    </p:tgtEl>
                  </p:cond>
                </p:stCondLst>
                <p:endSync evt="end" delay="0">
                  <p:rtn val="all"/>
                </p:endSync>
                <p:childTnLst>
                  <p:par>
                    <p:cTn id="132" fill="hold">
                      <p:stCondLst>
                        <p:cond delay="0"/>
                      </p:stCondLst>
                      <p:childTnLst>
                        <p:par>
                          <p:cTn id="133" fill="hold">
                            <p:stCondLst>
                              <p:cond delay="0"/>
                            </p:stCondLst>
                            <p:childTnLst>
                              <p:par>
                                <p:cTn id="134" presetID="53" presetClass="entr" presetSubtype="16" fill="hold" nodeType="clickEffect">
                                  <p:stCondLst>
                                    <p:cond delay="0"/>
                                  </p:stCondLst>
                                  <p:childTnLst>
                                    <p:set>
                                      <p:cBhvr>
                                        <p:cTn id="135" dur="1" fill="hold">
                                          <p:stCondLst>
                                            <p:cond delay="0"/>
                                          </p:stCondLst>
                                        </p:cTn>
                                        <p:tgtEl>
                                          <p:spTgt spid="15"/>
                                        </p:tgtEl>
                                        <p:attrNameLst>
                                          <p:attrName>style.visibility</p:attrName>
                                        </p:attrNameLst>
                                      </p:cBhvr>
                                      <p:to>
                                        <p:strVal val="visible"/>
                                      </p:to>
                                    </p:set>
                                    <p:anim calcmode="lin" valueType="num">
                                      <p:cBhvr>
                                        <p:cTn id="136" dur="700" fill="hold"/>
                                        <p:tgtEl>
                                          <p:spTgt spid="15"/>
                                        </p:tgtEl>
                                        <p:attrNameLst>
                                          <p:attrName>ppt_w</p:attrName>
                                        </p:attrNameLst>
                                      </p:cBhvr>
                                      <p:tavLst>
                                        <p:tav tm="0">
                                          <p:val>
                                            <p:fltVal val="0"/>
                                          </p:val>
                                        </p:tav>
                                        <p:tav tm="100000">
                                          <p:val>
                                            <p:strVal val="#ppt_w"/>
                                          </p:val>
                                        </p:tav>
                                      </p:tavLst>
                                    </p:anim>
                                    <p:anim calcmode="lin" valueType="num">
                                      <p:cBhvr>
                                        <p:cTn id="137" dur="700" fill="hold"/>
                                        <p:tgtEl>
                                          <p:spTgt spid="15"/>
                                        </p:tgtEl>
                                        <p:attrNameLst>
                                          <p:attrName>ppt_h</p:attrName>
                                        </p:attrNameLst>
                                      </p:cBhvr>
                                      <p:tavLst>
                                        <p:tav tm="0">
                                          <p:val>
                                            <p:fltVal val="0"/>
                                          </p:val>
                                        </p:tav>
                                        <p:tav tm="100000">
                                          <p:val>
                                            <p:strVal val="#ppt_h"/>
                                          </p:val>
                                        </p:tav>
                                      </p:tavLst>
                                    </p:anim>
                                    <p:animEffect transition="in" filter="fade">
                                      <p:cBhvr>
                                        <p:cTn id="138" dur="700"/>
                                        <p:tgtEl>
                                          <p:spTgt spid="15"/>
                                        </p:tgtEl>
                                      </p:cBhvr>
                                    </p:animEffect>
                                  </p:childTnLst>
                                </p:cTn>
                              </p:par>
                              <p:par>
                                <p:cTn id="139" presetID="42" presetClass="path" presetSubtype="0" accel="50000" decel="50000" fill="hold" nodeType="withEffect">
                                  <p:stCondLst>
                                    <p:cond delay="0"/>
                                  </p:stCondLst>
                                  <p:childTnLst>
                                    <p:animMotion origin="layout" path="M -3.75E-6 4.81481E-6 L -0.29244 -0.32963 " pathEditMode="relative" rAng="0" ptsTypes="AA">
                                      <p:cBhvr>
                                        <p:cTn id="140" dur="700" spd="-100000" fill="hold"/>
                                        <p:tgtEl>
                                          <p:spTgt spid="15"/>
                                        </p:tgtEl>
                                        <p:attrNameLst>
                                          <p:attrName>ppt_x</p:attrName>
                                          <p:attrName>ppt_y</p:attrName>
                                        </p:attrNameLst>
                                      </p:cBhvr>
                                      <p:rCtr x="-14622" y="-16481"/>
                                    </p:animMotion>
                                  </p:childTnLst>
                                </p:cTn>
                              </p:par>
                              <p:par>
                                <p:cTn id="141" presetID="6" presetClass="emph" presetSubtype="0" accel="50000" decel="50000" autoRev="1" fill="hold" nodeType="withEffect">
                                  <p:stCondLst>
                                    <p:cond delay="0"/>
                                  </p:stCondLst>
                                  <p:childTnLst>
                                    <p:animScale>
                                      <p:cBhvr>
                                        <p:cTn id="142" dur="200" fill="hold"/>
                                        <p:tgtEl>
                                          <p:spTgt spid="1049"/>
                                        </p:tgtEl>
                                      </p:cBhvr>
                                      <p:by x="90000" y="90000"/>
                                    </p:animScale>
                                  </p:childTnLst>
                                </p:cTn>
                              </p:par>
                            </p:childTnLst>
                          </p:cTn>
                        </p:par>
                      </p:childTnLst>
                    </p:cTn>
                  </p:par>
                  <p:par>
                    <p:cTn id="143" fill="hold">
                      <p:stCondLst>
                        <p:cond delay="indefinite"/>
                      </p:stCondLst>
                      <p:childTnLst>
                        <p:par>
                          <p:cTn id="144" fill="hold">
                            <p:stCondLst>
                              <p:cond delay="0"/>
                            </p:stCondLst>
                            <p:childTnLst>
                              <p:par>
                                <p:cTn id="145" presetID="53" presetClass="exit" presetSubtype="32" fill="hold" nodeType="clickEffect">
                                  <p:stCondLst>
                                    <p:cond delay="0"/>
                                  </p:stCondLst>
                                  <p:childTnLst>
                                    <p:anim calcmode="lin" valueType="num">
                                      <p:cBhvr>
                                        <p:cTn id="146" dur="700"/>
                                        <p:tgtEl>
                                          <p:spTgt spid="15"/>
                                        </p:tgtEl>
                                        <p:attrNameLst>
                                          <p:attrName>ppt_w</p:attrName>
                                        </p:attrNameLst>
                                      </p:cBhvr>
                                      <p:tavLst>
                                        <p:tav tm="0">
                                          <p:val>
                                            <p:strVal val="ppt_w"/>
                                          </p:val>
                                        </p:tav>
                                        <p:tav tm="100000">
                                          <p:val>
                                            <p:fltVal val="0"/>
                                          </p:val>
                                        </p:tav>
                                      </p:tavLst>
                                    </p:anim>
                                    <p:anim calcmode="lin" valueType="num">
                                      <p:cBhvr>
                                        <p:cTn id="147" dur="700"/>
                                        <p:tgtEl>
                                          <p:spTgt spid="15"/>
                                        </p:tgtEl>
                                        <p:attrNameLst>
                                          <p:attrName>ppt_h</p:attrName>
                                        </p:attrNameLst>
                                      </p:cBhvr>
                                      <p:tavLst>
                                        <p:tav tm="0">
                                          <p:val>
                                            <p:strVal val="ppt_h"/>
                                          </p:val>
                                        </p:tav>
                                        <p:tav tm="100000">
                                          <p:val>
                                            <p:fltVal val="0"/>
                                          </p:val>
                                        </p:tav>
                                      </p:tavLst>
                                    </p:anim>
                                    <p:animEffect transition="out" filter="fade">
                                      <p:cBhvr>
                                        <p:cTn id="148" dur="700"/>
                                        <p:tgtEl>
                                          <p:spTgt spid="15"/>
                                        </p:tgtEl>
                                      </p:cBhvr>
                                    </p:animEffect>
                                    <p:set>
                                      <p:cBhvr>
                                        <p:cTn id="149" dur="1" fill="hold">
                                          <p:stCondLst>
                                            <p:cond delay="699"/>
                                          </p:stCondLst>
                                        </p:cTn>
                                        <p:tgtEl>
                                          <p:spTgt spid="15"/>
                                        </p:tgtEl>
                                        <p:attrNameLst>
                                          <p:attrName>style.visibility</p:attrName>
                                        </p:attrNameLst>
                                      </p:cBhvr>
                                      <p:to>
                                        <p:strVal val="hidden"/>
                                      </p:to>
                                    </p:set>
                                  </p:childTnLst>
                                </p:cTn>
                              </p:par>
                              <p:par>
                                <p:cTn id="150" presetID="42" presetClass="path" presetSubtype="0" accel="50000" decel="50000" fill="hold" nodeType="withEffect">
                                  <p:stCondLst>
                                    <p:cond delay="0"/>
                                  </p:stCondLst>
                                  <p:childTnLst>
                                    <p:animMotion origin="layout" path="M -3.75E-6 4.81481E-6 L -0.27591 -0.3382 " pathEditMode="relative" rAng="0" ptsTypes="AA">
                                      <p:cBhvr>
                                        <p:cTn id="151" dur="700" fill="hold"/>
                                        <p:tgtEl>
                                          <p:spTgt spid="15"/>
                                        </p:tgtEl>
                                        <p:attrNameLst>
                                          <p:attrName>ppt_x</p:attrName>
                                          <p:attrName>ppt_y</p:attrName>
                                        </p:attrNameLst>
                                      </p:cBhvr>
                                      <p:rCtr x="-13802" y="-16921"/>
                                    </p:animMotion>
                                  </p:childTnLst>
                                </p:cTn>
                              </p:par>
                              <p:par>
                                <p:cTn id="152" presetID="6" presetClass="emph" presetSubtype="0" accel="50000" decel="50000" autoRev="1" fill="hold" nodeType="withEffect">
                                  <p:stCondLst>
                                    <p:cond delay="0"/>
                                  </p:stCondLst>
                                  <p:childTnLst>
                                    <p:animScale>
                                      <p:cBhvr>
                                        <p:cTn id="153" dur="200" fill="hold"/>
                                        <p:tgtEl>
                                          <p:spTgt spid="1049"/>
                                        </p:tgtEl>
                                      </p:cBhvr>
                                      <p:by x="90000" y="90000"/>
                                    </p:animScale>
                                  </p:childTnLst>
                                </p:cTn>
                              </p:par>
                            </p:childTnLst>
                          </p:cTn>
                        </p:par>
                      </p:childTnLst>
                    </p:cTn>
                  </p:par>
                </p:childTnLst>
              </p:cTn>
              <p:nextCondLst>
                <p:cond evt="onClick" delay="0">
                  <p:tgtEl>
                    <p:spTgt spid="1049"/>
                  </p:tgtEl>
                </p:cond>
              </p:nextCondLst>
            </p:seq>
            <p:seq concurrent="1" nextAc="seek">
              <p:cTn id="154" restart="whenNotActive" fill="hold" evtFilter="cancelBubble" nodeType="interactiveSeq">
                <p:stCondLst>
                  <p:cond evt="onClick" delay="0">
                    <p:tgtEl>
                      <p:spTgt spid="1047"/>
                    </p:tgtEl>
                  </p:cond>
                </p:stCondLst>
                <p:endSync evt="end" delay="0">
                  <p:rtn val="all"/>
                </p:endSync>
                <p:childTnLst>
                  <p:par>
                    <p:cTn id="155" fill="hold">
                      <p:stCondLst>
                        <p:cond delay="0"/>
                      </p:stCondLst>
                      <p:childTnLst>
                        <p:par>
                          <p:cTn id="156" fill="hold">
                            <p:stCondLst>
                              <p:cond delay="0"/>
                            </p:stCondLst>
                            <p:childTnLst>
                              <p:par>
                                <p:cTn id="157" presetID="53" presetClass="entr" presetSubtype="16" fill="hold" nodeType="clickEffect">
                                  <p:stCondLst>
                                    <p:cond delay="0"/>
                                  </p:stCondLst>
                                  <p:childTnLst>
                                    <p:set>
                                      <p:cBhvr>
                                        <p:cTn id="158" dur="1" fill="hold">
                                          <p:stCondLst>
                                            <p:cond delay="0"/>
                                          </p:stCondLst>
                                        </p:cTn>
                                        <p:tgtEl>
                                          <p:spTgt spid="17"/>
                                        </p:tgtEl>
                                        <p:attrNameLst>
                                          <p:attrName>style.visibility</p:attrName>
                                        </p:attrNameLst>
                                      </p:cBhvr>
                                      <p:to>
                                        <p:strVal val="visible"/>
                                      </p:to>
                                    </p:set>
                                    <p:anim calcmode="lin" valueType="num">
                                      <p:cBhvr>
                                        <p:cTn id="159" dur="700" fill="hold"/>
                                        <p:tgtEl>
                                          <p:spTgt spid="17"/>
                                        </p:tgtEl>
                                        <p:attrNameLst>
                                          <p:attrName>ppt_w</p:attrName>
                                        </p:attrNameLst>
                                      </p:cBhvr>
                                      <p:tavLst>
                                        <p:tav tm="0">
                                          <p:val>
                                            <p:fltVal val="0"/>
                                          </p:val>
                                        </p:tav>
                                        <p:tav tm="100000">
                                          <p:val>
                                            <p:strVal val="#ppt_w"/>
                                          </p:val>
                                        </p:tav>
                                      </p:tavLst>
                                    </p:anim>
                                    <p:anim calcmode="lin" valueType="num">
                                      <p:cBhvr>
                                        <p:cTn id="160" dur="700" fill="hold"/>
                                        <p:tgtEl>
                                          <p:spTgt spid="17"/>
                                        </p:tgtEl>
                                        <p:attrNameLst>
                                          <p:attrName>ppt_h</p:attrName>
                                        </p:attrNameLst>
                                      </p:cBhvr>
                                      <p:tavLst>
                                        <p:tav tm="0">
                                          <p:val>
                                            <p:fltVal val="0"/>
                                          </p:val>
                                        </p:tav>
                                        <p:tav tm="100000">
                                          <p:val>
                                            <p:strVal val="#ppt_h"/>
                                          </p:val>
                                        </p:tav>
                                      </p:tavLst>
                                    </p:anim>
                                    <p:animEffect transition="in" filter="fade">
                                      <p:cBhvr>
                                        <p:cTn id="161" dur="700"/>
                                        <p:tgtEl>
                                          <p:spTgt spid="17"/>
                                        </p:tgtEl>
                                      </p:cBhvr>
                                    </p:animEffect>
                                  </p:childTnLst>
                                </p:cTn>
                              </p:par>
                              <p:par>
                                <p:cTn id="162" presetID="42" presetClass="path" presetSubtype="0" accel="50000" decel="50000" fill="hold" nodeType="withEffect">
                                  <p:stCondLst>
                                    <p:cond delay="0"/>
                                  </p:stCondLst>
                                  <p:childTnLst>
                                    <p:animMotion origin="layout" path="M 3.95833E-6 -4.07407E-6 L 0.28372 -0.34027 " pathEditMode="relative" rAng="0" ptsTypes="AA">
                                      <p:cBhvr>
                                        <p:cTn id="163" dur="700" spd="-100000" fill="hold"/>
                                        <p:tgtEl>
                                          <p:spTgt spid="17"/>
                                        </p:tgtEl>
                                        <p:attrNameLst>
                                          <p:attrName>ppt_x</p:attrName>
                                          <p:attrName>ppt_y</p:attrName>
                                        </p:attrNameLst>
                                      </p:cBhvr>
                                      <p:rCtr x="14180" y="-17014"/>
                                    </p:animMotion>
                                  </p:childTnLst>
                                </p:cTn>
                              </p:par>
                              <p:par>
                                <p:cTn id="164" presetID="6" presetClass="emph" presetSubtype="0" accel="50000" decel="50000" autoRev="1" fill="hold" nodeType="withEffect">
                                  <p:stCondLst>
                                    <p:cond delay="0"/>
                                  </p:stCondLst>
                                  <p:childTnLst>
                                    <p:animScale>
                                      <p:cBhvr>
                                        <p:cTn id="165" dur="200" fill="hold"/>
                                        <p:tgtEl>
                                          <p:spTgt spid="1047"/>
                                        </p:tgtEl>
                                      </p:cBhvr>
                                      <p:by x="90000" y="90000"/>
                                    </p:animScale>
                                  </p:childTnLst>
                                </p:cTn>
                              </p:par>
                            </p:childTnLst>
                          </p:cTn>
                        </p:par>
                      </p:childTnLst>
                    </p:cTn>
                  </p:par>
                  <p:par>
                    <p:cTn id="166" fill="hold">
                      <p:stCondLst>
                        <p:cond delay="indefinite"/>
                      </p:stCondLst>
                      <p:childTnLst>
                        <p:par>
                          <p:cTn id="167" fill="hold">
                            <p:stCondLst>
                              <p:cond delay="0"/>
                            </p:stCondLst>
                            <p:childTnLst>
                              <p:par>
                                <p:cTn id="168" presetID="53" presetClass="exit" presetSubtype="32" fill="hold" nodeType="clickEffect">
                                  <p:stCondLst>
                                    <p:cond delay="0"/>
                                  </p:stCondLst>
                                  <p:childTnLst>
                                    <p:anim calcmode="lin" valueType="num">
                                      <p:cBhvr>
                                        <p:cTn id="169" dur="700"/>
                                        <p:tgtEl>
                                          <p:spTgt spid="17"/>
                                        </p:tgtEl>
                                        <p:attrNameLst>
                                          <p:attrName>ppt_w</p:attrName>
                                        </p:attrNameLst>
                                      </p:cBhvr>
                                      <p:tavLst>
                                        <p:tav tm="0">
                                          <p:val>
                                            <p:strVal val="ppt_w"/>
                                          </p:val>
                                        </p:tav>
                                        <p:tav tm="100000">
                                          <p:val>
                                            <p:fltVal val="0"/>
                                          </p:val>
                                        </p:tav>
                                      </p:tavLst>
                                    </p:anim>
                                    <p:anim calcmode="lin" valueType="num">
                                      <p:cBhvr>
                                        <p:cTn id="170" dur="700"/>
                                        <p:tgtEl>
                                          <p:spTgt spid="17"/>
                                        </p:tgtEl>
                                        <p:attrNameLst>
                                          <p:attrName>ppt_h</p:attrName>
                                        </p:attrNameLst>
                                      </p:cBhvr>
                                      <p:tavLst>
                                        <p:tav tm="0">
                                          <p:val>
                                            <p:strVal val="ppt_h"/>
                                          </p:val>
                                        </p:tav>
                                        <p:tav tm="100000">
                                          <p:val>
                                            <p:fltVal val="0"/>
                                          </p:val>
                                        </p:tav>
                                      </p:tavLst>
                                    </p:anim>
                                    <p:animEffect transition="out" filter="fade">
                                      <p:cBhvr>
                                        <p:cTn id="171" dur="700"/>
                                        <p:tgtEl>
                                          <p:spTgt spid="17"/>
                                        </p:tgtEl>
                                      </p:cBhvr>
                                    </p:animEffect>
                                    <p:set>
                                      <p:cBhvr>
                                        <p:cTn id="172" dur="1" fill="hold">
                                          <p:stCondLst>
                                            <p:cond delay="699"/>
                                          </p:stCondLst>
                                        </p:cTn>
                                        <p:tgtEl>
                                          <p:spTgt spid="17"/>
                                        </p:tgtEl>
                                        <p:attrNameLst>
                                          <p:attrName>style.visibility</p:attrName>
                                        </p:attrNameLst>
                                      </p:cBhvr>
                                      <p:to>
                                        <p:strVal val="hidden"/>
                                      </p:to>
                                    </p:set>
                                  </p:childTnLst>
                                </p:cTn>
                              </p:par>
                              <p:par>
                                <p:cTn id="173" presetID="42" presetClass="path" presetSubtype="0" accel="50000" decel="50000" fill="hold" nodeType="withEffect">
                                  <p:stCondLst>
                                    <p:cond delay="0"/>
                                  </p:stCondLst>
                                  <p:childTnLst>
                                    <p:animMotion origin="layout" path="M 3.95833E-6 -4.07407E-6 L 0.28255 -0.35833 " pathEditMode="relative" rAng="0" ptsTypes="AA">
                                      <p:cBhvr>
                                        <p:cTn id="174" dur="700" fill="hold"/>
                                        <p:tgtEl>
                                          <p:spTgt spid="17"/>
                                        </p:tgtEl>
                                        <p:attrNameLst>
                                          <p:attrName>ppt_x</p:attrName>
                                          <p:attrName>ppt_y</p:attrName>
                                        </p:attrNameLst>
                                      </p:cBhvr>
                                      <p:rCtr x="14128" y="-17917"/>
                                    </p:animMotion>
                                  </p:childTnLst>
                                </p:cTn>
                              </p:par>
                              <p:par>
                                <p:cTn id="175" presetID="6" presetClass="emph" presetSubtype="0" accel="50000" decel="50000" autoRev="1" fill="hold" nodeType="withEffect">
                                  <p:stCondLst>
                                    <p:cond delay="0"/>
                                  </p:stCondLst>
                                  <p:childTnLst>
                                    <p:animScale>
                                      <p:cBhvr>
                                        <p:cTn id="176" dur="200" fill="hold"/>
                                        <p:tgtEl>
                                          <p:spTgt spid="1047"/>
                                        </p:tgtEl>
                                      </p:cBhvr>
                                      <p:by x="90000" y="90000"/>
                                    </p:animScale>
                                  </p:childTnLst>
                                </p:cTn>
                              </p:par>
                            </p:childTnLst>
                          </p:cTn>
                        </p:par>
                      </p:childTnLst>
                    </p:cTn>
                  </p:par>
                </p:childTnLst>
              </p:cTn>
              <p:nextCondLst>
                <p:cond evt="onClick" delay="0">
                  <p:tgtEl>
                    <p:spTgt spid="1047"/>
                  </p:tgtEl>
                </p:cond>
              </p:nextCondLst>
            </p:seq>
          </p:childTnLst>
        </p:cTn>
      </p:par>
    </p:tnLst>
    <p:bldLst>
      <p:bldP spid="11"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descr="Python - Wikiversity">
            <a:extLst>
              <a:ext uri="{FF2B5EF4-FFF2-40B4-BE49-F238E27FC236}">
                <a16:creationId xmlns:a16="http://schemas.microsoft.com/office/drawing/2014/main" id="{2BF76C7B-3006-B203-520B-F3E20A4F8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388" y="1776046"/>
            <a:ext cx="3305908" cy="3305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B1AF3-13BA-85EB-B1E0-A4BA1C9ADF92}"/>
              </a:ext>
            </a:extLst>
          </p:cNvPr>
          <p:cNvSpPr txBox="1"/>
          <p:nvPr/>
        </p:nvSpPr>
        <p:spPr>
          <a:xfrm>
            <a:off x="0" y="879230"/>
            <a:ext cx="6096000" cy="1200329"/>
          </a:xfrm>
          <a:prstGeom prst="rect">
            <a:avLst/>
          </a:prstGeom>
          <a:noFill/>
        </p:spPr>
        <p:txBody>
          <a:bodyPr wrap="square" rtlCol="0">
            <a:spAutoFit/>
          </a:bodyPr>
          <a:lstStyle/>
          <a:p>
            <a:pPr algn="ctr"/>
            <a:r>
              <a:rPr lang="en-GB" sz="7200" dirty="0">
                <a:solidFill>
                  <a:srgbClr val="FFE989"/>
                </a:solidFill>
                <a:latin typeface="Lobster 1.4" panose="02000506000000020003" pitchFamily="50" charset="0"/>
                <a:ea typeface="Calibri" panose="020F0502020204030204" pitchFamily="34" charset="0"/>
                <a:cs typeface="Calibri" panose="020F0502020204030204" pitchFamily="34" charset="0"/>
              </a:rPr>
              <a:t>Py</a:t>
            </a:r>
            <a:r>
              <a:rPr lang="en-GB" sz="7200" dirty="0">
                <a:solidFill>
                  <a:srgbClr val="3776AA"/>
                </a:solidFill>
                <a:latin typeface="Lobster 1.4" panose="02000506000000020003" pitchFamily="50" charset="0"/>
                <a:ea typeface="Calibri" panose="020F0502020204030204" pitchFamily="34" charset="0"/>
                <a:cs typeface="Calibri" panose="020F0502020204030204" pitchFamily="34" charset="0"/>
              </a:rPr>
              <a:t>t</a:t>
            </a:r>
            <a:r>
              <a:rPr lang="en-GB" sz="7200" dirty="0">
                <a:solidFill>
                  <a:srgbClr val="FFD534"/>
                </a:solidFill>
                <a:latin typeface="Lobster 1.4" panose="02000506000000020003" pitchFamily="50" charset="0"/>
                <a:ea typeface="Calibri" panose="020F0502020204030204" pitchFamily="34" charset="0"/>
                <a:cs typeface="Calibri" panose="020F0502020204030204" pitchFamily="34" charset="0"/>
              </a:rPr>
              <a:t>h</a:t>
            </a:r>
            <a:r>
              <a:rPr lang="en-GB" sz="7200" dirty="0">
                <a:solidFill>
                  <a:srgbClr val="729EC2"/>
                </a:solidFill>
                <a:latin typeface="Lobster 1.4" panose="02000506000000020003" pitchFamily="50" charset="0"/>
                <a:ea typeface="Calibri" panose="020F0502020204030204" pitchFamily="34" charset="0"/>
                <a:cs typeface="Calibri" panose="020F0502020204030204" pitchFamily="34" charset="0"/>
              </a:rPr>
              <a:t>on</a:t>
            </a:r>
          </a:p>
        </p:txBody>
      </p:sp>
      <p:sp>
        <p:nvSpPr>
          <p:cNvPr id="5" name="TextBox 4">
            <a:extLst>
              <a:ext uri="{FF2B5EF4-FFF2-40B4-BE49-F238E27FC236}">
                <a16:creationId xmlns:a16="http://schemas.microsoft.com/office/drawing/2014/main" id="{A039F94F-A959-8E7D-4892-84EF1BAE251E}"/>
              </a:ext>
            </a:extLst>
          </p:cNvPr>
          <p:cNvSpPr txBox="1"/>
          <p:nvPr/>
        </p:nvSpPr>
        <p:spPr>
          <a:xfrm>
            <a:off x="1" y="3015762"/>
            <a:ext cx="6096000" cy="1477328"/>
          </a:xfrm>
          <a:prstGeom prst="rect">
            <a:avLst/>
          </a:prstGeom>
          <a:noFill/>
        </p:spPr>
        <p:txBody>
          <a:bodyPr wrap="square" rtlCol="0">
            <a:spAutoFit/>
          </a:bodyPr>
          <a:lstStyle/>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&amp; Science des Données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économiques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Développement Web (Backend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des données RH</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Finance Algorithmique</a:t>
            </a:r>
            <a:r>
              <a:rPr lang="fo-FO" b="1" dirty="0">
                <a:solidFill>
                  <a:schemeClr val="tx1">
                    <a:lumMod val="95000"/>
                    <a:lumOff val="5000"/>
                  </a:schemeClr>
                </a:solidFill>
                <a:latin typeface="Courier New" panose="02070309020205020404" pitchFamily="49" charset="0"/>
                <a:cs typeface="Courier New" panose="02070309020205020404" pitchFamily="49" charset="0"/>
              </a:rPr>
              <a:t> </a:t>
            </a: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4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224786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2562435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83961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2968119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spTree>
    <p:extLst>
      <p:ext uri="{BB962C8B-B14F-4D97-AF65-F5344CB8AC3E}">
        <p14:creationId xmlns:p14="http://schemas.microsoft.com/office/powerpoint/2010/main" val="1519248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1545416-1142-B957-3AF2-453F25010DE0}"/>
              </a:ext>
            </a:extLst>
          </p:cNvPr>
          <p:cNvGrpSpPr/>
          <p:nvPr/>
        </p:nvGrpSpPr>
        <p:grpSpPr>
          <a:xfrm>
            <a:off x="0" y="0"/>
            <a:ext cx="12381190" cy="6858000"/>
            <a:chOff x="0" y="0"/>
            <a:chExt cx="12381190" cy="6858000"/>
          </a:xfrm>
        </p:grpSpPr>
        <p:pic>
          <p:nvPicPr>
            <p:cNvPr id="9" name="Picture 8" descr="A blue and pink background&#10;&#10;AI-generated content may be incorrect.">
              <a:extLst>
                <a:ext uri="{FF2B5EF4-FFF2-40B4-BE49-F238E27FC236}">
                  <a16:creationId xmlns:a16="http://schemas.microsoft.com/office/drawing/2014/main" id="{7A16D02D-E1B5-C8E2-6917-BC8FDD8B4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Shape 15">
              <a:extLst>
                <a:ext uri="{FF2B5EF4-FFF2-40B4-BE49-F238E27FC236}">
                  <a16:creationId xmlns:a16="http://schemas.microsoft.com/office/drawing/2014/main" id="{BFC4882D-615F-6308-DBCA-075CA15E016D}"/>
                </a:ext>
              </a:extLst>
            </p:cNvPr>
            <p:cNvSpPr/>
            <p:nvPr/>
          </p:nvSpPr>
          <p:spPr>
            <a:xfrm>
              <a:off x="0" y="0"/>
              <a:ext cx="12381190" cy="6858000"/>
            </a:xfrm>
            <a:custGeom>
              <a:avLst/>
              <a:gdLst/>
              <a:ahLst/>
              <a:cxnLst/>
              <a:rect l="l" t="t" r="r" b="b"/>
              <a:pathLst>
                <a:path w="12381190" h="6858000">
                  <a:moveTo>
                    <a:pt x="9857616" y="4628221"/>
                  </a:moveTo>
                  <a:cubicBezTo>
                    <a:pt x="9994738" y="4629833"/>
                    <a:pt x="10105347" y="4671297"/>
                    <a:pt x="10189442" y="4752614"/>
                  </a:cubicBezTo>
                  <a:cubicBezTo>
                    <a:pt x="10273538" y="4833931"/>
                    <a:pt x="10316781" y="4945429"/>
                    <a:pt x="10319171" y="5087110"/>
                  </a:cubicBezTo>
                  <a:cubicBezTo>
                    <a:pt x="10316725" y="5227735"/>
                    <a:pt x="10273594" y="5339345"/>
                    <a:pt x="10189776" y="5421941"/>
                  </a:cubicBezTo>
                  <a:cubicBezTo>
                    <a:pt x="10105959" y="5504537"/>
                    <a:pt x="9996127" y="5546780"/>
                    <a:pt x="9860283" y="5548670"/>
                  </a:cubicBezTo>
                  <a:cubicBezTo>
                    <a:pt x="9723049" y="5546836"/>
                    <a:pt x="9611995" y="5504481"/>
                    <a:pt x="9527120" y="5421607"/>
                  </a:cubicBezTo>
                  <a:cubicBezTo>
                    <a:pt x="9442244" y="5338733"/>
                    <a:pt x="9398556" y="5226345"/>
                    <a:pt x="9396056" y="5084442"/>
                  </a:cubicBezTo>
                  <a:cubicBezTo>
                    <a:pt x="9398612" y="4944040"/>
                    <a:pt x="9442189" y="4833319"/>
                    <a:pt x="9526786" y="4752281"/>
                  </a:cubicBezTo>
                  <a:cubicBezTo>
                    <a:pt x="9611383" y="4671242"/>
                    <a:pt x="9721660" y="4629889"/>
                    <a:pt x="9857616" y="4628221"/>
                  </a:cubicBezTo>
                  <a:close/>
                  <a:moveTo>
                    <a:pt x="12192000" y="4359188"/>
                  </a:moveTo>
                  <a:lnTo>
                    <a:pt x="12381190" y="4359188"/>
                  </a:lnTo>
                  <a:lnTo>
                    <a:pt x="12381190" y="5817703"/>
                  </a:lnTo>
                  <a:lnTo>
                    <a:pt x="12192000" y="5817703"/>
                  </a:lnTo>
                  <a:close/>
                  <a:moveTo>
                    <a:pt x="7298984" y="4359188"/>
                  </a:moveTo>
                  <a:lnTo>
                    <a:pt x="7912263" y="5815370"/>
                  </a:lnTo>
                  <a:lnTo>
                    <a:pt x="7914929" y="5815370"/>
                  </a:lnTo>
                  <a:lnTo>
                    <a:pt x="7901597" y="5844707"/>
                  </a:lnTo>
                  <a:cubicBezTo>
                    <a:pt x="7876710" y="5909437"/>
                    <a:pt x="7847824" y="5955998"/>
                    <a:pt x="7814938" y="5984391"/>
                  </a:cubicBezTo>
                  <a:cubicBezTo>
                    <a:pt x="7782052" y="6012783"/>
                    <a:pt x="7734501" y="6026674"/>
                    <a:pt x="7672284" y="6026063"/>
                  </a:cubicBezTo>
                  <a:cubicBezTo>
                    <a:pt x="7639565" y="6025896"/>
                    <a:pt x="7603679" y="6020895"/>
                    <a:pt x="7564627" y="6011061"/>
                  </a:cubicBezTo>
                  <a:cubicBezTo>
                    <a:pt x="7525575" y="6001226"/>
                    <a:pt x="7487689" y="5987558"/>
                    <a:pt x="7450971" y="5970056"/>
                  </a:cubicBezTo>
                  <a:lnTo>
                    <a:pt x="7352313" y="6212529"/>
                  </a:lnTo>
                  <a:cubicBezTo>
                    <a:pt x="7387476" y="6234949"/>
                    <a:pt x="7435805" y="6255371"/>
                    <a:pt x="7497300" y="6273796"/>
                  </a:cubicBezTo>
                  <a:cubicBezTo>
                    <a:pt x="7558794" y="6292220"/>
                    <a:pt x="7622455" y="6301988"/>
                    <a:pt x="7688283" y="6303097"/>
                  </a:cubicBezTo>
                  <a:cubicBezTo>
                    <a:pt x="7827104" y="6304099"/>
                    <a:pt x="7937427" y="6274792"/>
                    <a:pt x="8019253" y="6215177"/>
                  </a:cubicBezTo>
                  <a:cubicBezTo>
                    <a:pt x="8101080" y="6155563"/>
                    <a:pt x="8169407" y="6059632"/>
                    <a:pt x="8224235" y="5927384"/>
                  </a:cubicBezTo>
                  <a:lnTo>
                    <a:pt x="8272231" y="5818037"/>
                  </a:lnTo>
                  <a:lnTo>
                    <a:pt x="8882848" y="4359188"/>
                  </a:lnTo>
                  <a:lnTo>
                    <a:pt x="8520209" y="4359188"/>
                  </a:lnTo>
                  <a:lnTo>
                    <a:pt x="8093580" y="5441990"/>
                  </a:lnTo>
                  <a:lnTo>
                    <a:pt x="8090914" y="5441990"/>
                  </a:lnTo>
                  <a:lnTo>
                    <a:pt x="7661618" y="4359188"/>
                  </a:lnTo>
                  <a:close/>
                  <a:moveTo>
                    <a:pt x="9857616" y="4327184"/>
                  </a:moveTo>
                  <a:cubicBezTo>
                    <a:pt x="9623742" y="4331334"/>
                    <a:pt x="9433946" y="4402961"/>
                    <a:pt x="9288230" y="4542066"/>
                  </a:cubicBezTo>
                  <a:cubicBezTo>
                    <a:pt x="9142514" y="4681170"/>
                    <a:pt x="9067442" y="4862852"/>
                    <a:pt x="9063014" y="5087110"/>
                  </a:cubicBezTo>
                  <a:cubicBezTo>
                    <a:pt x="9067275" y="5311368"/>
                    <a:pt x="9142013" y="5493050"/>
                    <a:pt x="9287230" y="5632156"/>
                  </a:cubicBezTo>
                  <a:cubicBezTo>
                    <a:pt x="9432446" y="5771262"/>
                    <a:pt x="9622574" y="5842890"/>
                    <a:pt x="9857616" y="5847040"/>
                  </a:cubicBezTo>
                  <a:cubicBezTo>
                    <a:pt x="10093931" y="5842779"/>
                    <a:pt x="10284836" y="5770706"/>
                    <a:pt x="10430330" y="5630822"/>
                  </a:cubicBezTo>
                  <a:cubicBezTo>
                    <a:pt x="10575824" y="5490938"/>
                    <a:pt x="10650674" y="5308811"/>
                    <a:pt x="10654879" y="5084442"/>
                  </a:cubicBezTo>
                  <a:cubicBezTo>
                    <a:pt x="10650674" y="4861462"/>
                    <a:pt x="10575824" y="4680559"/>
                    <a:pt x="10430330" y="4541732"/>
                  </a:cubicBezTo>
                  <a:cubicBezTo>
                    <a:pt x="10284836" y="4402906"/>
                    <a:pt x="10093931" y="4331389"/>
                    <a:pt x="9857616" y="4327184"/>
                  </a:cubicBezTo>
                  <a:close/>
                  <a:moveTo>
                    <a:pt x="4396358" y="3611260"/>
                  </a:moveTo>
                  <a:cubicBezTo>
                    <a:pt x="4465121" y="3611260"/>
                    <a:pt x="4528381" y="3613262"/>
                    <a:pt x="4586138" y="3617265"/>
                  </a:cubicBezTo>
                  <a:cubicBezTo>
                    <a:pt x="4643894" y="3621269"/>
                    <a:pt x="4699816" y="3627275"/>
                    <a:pt x="4753904" y="3635282"/>
                  </a:cubicBezTo>
                  <a:lnTo>
                    <a:pt x="4753904" y="3659306"/>
                  </a:lnTo>
                  <a:cubicBezTo>
                    <a:pt x="4742676" y="3757736"/>
                    <a:pt x="4700429" y="3839149"/>
                    <a:pt x="4627163" y="3903545"/>
                  </a:cubicBezTo>
                  <a:cubicBezTo>
                    <a:pt x="4553897" y="3967941"/>
                    <a:pt x="4460953" y="4001307"/>
                    <a:pt x="4348329" y="4003643"/>
                  </a:cubicBezTo>
                  <a:cubicBezTo>
                    <a:pt x="4252883" y="4003921"/>
                    <a:pt x="4178950" y="3988684"/>
                    <a:pt x="4126530" y="3957931"/>
                  </a:cubicBezTo>
                  <a:cubicBezTo>
                    <a:pt x="4074110" y="3927179"/>
                    <a:pt x="4047539" y="3879243"/>
                    <a:pt x="4046816" y="3814124"/>
                  </a:cubicBezTo>
                  <a:cubicBezTo>
                    <a:pt x="4044537" y="3754288"/>
                    <a:pt x="4069107" y="3705796"/>
                    <a:pt x="4120526" y="3668649"/>
                  </a:cubicBezTo>
                  <a:cubicBezTo>
                    <a:pt x="4171947" y="3631502"/>
                    <a:pt x="4263890" y="3612373"/>
                    <a:pt x="4396358" y="3611260"/>
                  </a:cubicBezTo>
                  <a:close/>
                  <a:moveTo>
                    <a:pt x="6301034" y="2779490"/>
                  </a:moveTo>
                  <a:cubicBezTo>
                    <a:pt x="6188971" y="2780489"/>
                    <a:pt x="6090915" y="2799803"/>
                    <a:pt x="6006867" y="2837434"/>
                  </a:cubicBezTo>
                  <a:cubicBezTo>
                    <a:pt x="5922820" y="2875064"/>
                    <a:pt x="5852780" y="2925016"/>
                    <a:pt x="5796748" y="2987290"/>
                  </a:cubicBezTo>
                  <a:lnTo>
                    <a:pt x="5796748" y="2811494"/>
                  </a:lnTo>
                  <a:lnTo>
                    <a:pt x="5466374" y="2811494"/>
                  </a:lnTo>
                  <a:lnTo>
                    <a:pt x="5466374" y="4270009"/>
                  </a:lnTo>
                  <a:lnTo>
                    <a:pt x="5796748" y="4270009"/>
                  </a:lnTo>
                  <a:lnTo>
                    <a:pt x="5796748" y="3550084"/>
                  </a:lnTo>
                  <a:cubicBezTo>
                    <a:pt x="5799083" y="3411655"/>
                    <a:pt x="5839106" y="3300260"/>
                    <a:pt x="5916816" y="3215898"/>
                  </a:cubicBezTo>
                  <a:cubicBezTo>
                    <a:pt x="5994528" y="3131537"/>
                    <a:pt x="6095918" y="3088192"/>
                    <a:pt x="6220989" y="3085862"/>
                  </a:cubicBezTo>
                  <a:cubicBezTo>
                    <a:pt x="6335609" y="3086139"/>
                    <a:pt x="6421212" y="3116254"/>
                    <a:pt x="6477799" y="3176206"/>
                  </a:cubicBezTo>
                  <a:cubicBezTo>
                    <a:pt x="6534385" y="3236158"/>
                    <a:pt x="6562622" y="3324280"/>
                    <a:pt x="6562511" y="3440572"/>
                  </a:cubicBezTo>
                  <a:lnTo>
                    <a:pt x="6562511" y="4270009"/>
                  </a:lnTo>
                  <a:lnTo>
                    <a:pt x="6892885" y="4270009"/>
                  </a:lnTo>
                  <a:lnTo>
                    <a:pt x="6892885" y="3395234"/>
                  </a:lnTo>
                  <a:cubicBezTo>
                    <a:pt x="6890395" y="3201592"/>
                    <a:pt x="6836094" y="3050972"/>
                    <a:pt x="6729982" y="2943374"/>
                  </a:cubicBezTo>
                  <a:cubicBezTo>
                    <a:pt x="6623871" y="2835776"/>
                    <a:pt x="6480888" y="2781148"/>
                    <a:pt x="6301034" y="2779490"/>
                  </a:cubicBezTo>
                  <a:close/>
                  <a:moveTo>
                    <a:pt x="4404363" y="2779490"/>
                  </a:moveTo>
                  <a:cubicBezTo>
                    <a:pt x="4305191" y="2779046"/>
                    <a:pt x="4202713" y="2795918"/>
                    <a:pt x="4096930" y="2830106"/>
                  </a:cubicBezTo>
                  <a:cubicBezTo>
                    <a:pt x="3991147" y="2864294"/>
                    <a:pt x="3892741" y="2918463"/>
                    <a:pt x="3801710" y="2992612"/>
                  </a:cubicBezTo>
                  <a:lnTo>
                    <a:pt x="3964225" y="3235411"/>
                  </a:lnTo>
                  <a:cubicBezTo>
                    <a:pt x="4020754" y="3185620"/>
                    <a:pt x="4085646" y="3147011"/>
                    <a:pt x="4158899" y="3119584"/>
                  </a:cubicBezTo>
                  <a:cubicBezTo>
                    <a:pt x="4232152" y="3092158"/>
                    <a:pt x="4302410" y="3078250"/>
                    <a:pt x="4369675" y="3077860"/>
                  </a:cubicBezTo>
                  <a:cubicBezTo>
                    <a:pt x="4491248" y="3078474"/>
                    <a:pt x="4584304" y="3103951"/>
                    <a:pt x="4648842" y="3154291"/>
                  </a:cubicBezTo>
                  <a:cubicBezTo>
                    <a:pt x="4713381" y="3204632"/>
                    <a:pt x="4748401" y="3276157"/>
                    <a:pt x="4753904" y="3368867"/>
                  </a:cubicBezTo>
                  <a:cubicBezTo>
                    <a:pt x="4688810" y="3362042"/>
                    <a:pt x="4618213" y="3356381"/>
                    <a:pt x="4542111" y="3351886"/>
                  </a:cubicBezTo>
                  <a:cubicBezTo>
                    <a:pt x="4466010" y="3347391"/>
                    <a:pt x="4390744" y="3345060"/>
                    <a:pt x="4316311" y="3344894"/>
                  </a:cubicBezTo>
                  <a:cubicBezTo>
                    <a:pt x="4105198" y="3349213"/>
                    <a:pt x="3954107" y="3398510"/>
                    <a:pt x="3863037" y="3492785"/>
                  </a:cubicBezTo>
                  <a:cubicBezTo>
                    <a:pt x="3771968" y="3587061"/>
                    <a:pt x="3727548" y="3700402"/>
                    <a:pt x="3729776" y="3832809"/>
                  </a:cubicBezTo>
                  <a:cubicBezTo>
                    <a:pt x="3731658" y="3970111"/>
                    <a:pt x="3777849" y="4081543"/>
                    <a:pt x="3868351" y="4167104"/>
                  </a:cubicBezTo>
                  <a:cubicBezTo>
                    <a:pt x="3958854" y="4252664"/>
                    <a:pt x="4082380" y="4296745"/>
                    <a:pt x="4238930" y="4299346"/>
                  </a:cubicBezTo>
                  <a:cubicBezTo>
                    <a:pt x="4369397" y="4296904"/>
                    <a:pt x="4477351" y="4275149"/>
                    <a:pt x="4562791" y="4234079"/>
                  </a:cubicBezTo>
                  <a:cubicBezTo>
                    <a:pt x="4648231" y="4193009"/>
                    <a:pt x="4712824" y="4147277"/>
                    <a:pt x="4756571" y="4096883"/>
                  </a:cubicBezTo>
                  <a:lnTo>
                    <a:pt x="4756571" y="4270009"/>
                  </a:lnTo>
                  <a:lnTo>
                    <a:pt x="5086946" y="4270009"/>
                  </a:lnTo>
                  <a:lnTo>
                    <a:pt x="5086946" y="3392840"/>
                  </a:lnTo>
                  <a:cubicBezTo>
                    <a:pt x="5087677" y="3200343"/>
                    <a:pt x="5032261" y="3050420"/>
                    <a:pt x="4920694" y="2943072"/>
                  </a:cubicBezTo>
                  <a:cubicBezTo>
                    <a:pt x="4809128" y="2835725"/>
                    <a:pt x="4637017" y="2781198"/>
                    <a:pt x="4404363" y="2779490"/>
                  </a:cubicBezTo>
                  <a:close/>
                  <a:moveTo>
                    <a:pt x="174284" y="2403443"/>
                  </a:moveTo>
                  <a:lnTo>
                    <a:pt x="174284" y="2707147"/>
                  </a:lnTo>
                  <a:lnTo>
                    <a:pt x="785027" y="2707147"/>
                  </a:lnTo>
                  <a:lnTo>
                    <a:pt x="785027" y="4270009"/>
                  </a:lnTo>
                  <a:lnTo>
                    <a:pt x="1131404" y="4270009"/>
                  </a:lnTo>
                  <a:lnTo>
                    <a:pt x="1131404" y="2707147"/>
                  </a:lnTo>
                  <a:lnTo>
                    <a:pt x="1744814" y="2707147"/>
                  </a:lnTo>
                  <a:lnTo>
                    <a:pt x="1744814" y="2403443"/>
                  </a:lnTo>
                  <a:close/>
                  <a:moveTo>
                    <a:pt x="7292126" y="2302097"/>
                  </a:moveTo>
                  <a:lnTo>
                    <a:pt x="7292126" y="4270009"/>
                  </a:lnTo>
                  <a:lnTo>
                    <a:pt x="7622501" y="4270009"/>
                  </a:lnTo>
                  <a:lnTo>
                    <a:pt x="7622501" y="3950043"/>
                  </a:lnTo>
                  <a:lnTo>
                    <a:pt x="7918537" y="3648741"/>
                  </a:lnTo>
                  <a:lnTo>
                    <a:pt x="8427934" y="4270009"/>
                  </a:lnTo>
                  <a:lnTo>
                    <a:pt x="8819983" y="4270009"/>
                  </a:lnTo>
                  <a:lnTo>
                    <a:pt x="8126564" y="3432763"/>
                  </a:lnTo>
                  <a:lnTo>
                    <a:pt x="8734639" y="2811494"/>
                  </a:lnTo>
                  <a:lnTo>
                    <a:pt x="8302585" y="2811494"/>
                  </a:lnTo>
                  <a:lnTo>
                    <a:pt x="7622501" y="3552751"/>
                  </a:lnTo>
                  <a:lnTo>
                    <a:pt x="7622501" y="2302097"/>
                  </a:lnTo>
                  <a:close/>
                  <a:moveTo>
                    <a:pt x="2043851" y="2302097"/>
                  </a:moveTo>
                  <a:lnTo>
                    <a:pt x="2043851" y="4270009"/>
                  </a:lnTo>
                  <a:lnTo>
                    <a:pt x="2374226" y="4270009"/>
                  </a:lnTo>
                  <a:lnTo>
                    <a:pt x="2374226" y="3549919"/>
                  </a:lnTo>
                  <a:cubicBezTo>
                    <a:pt x="2376561" y="3411569"/>
                    <a:pt x="2416583" y="3300222"/>
                    <a:pt x="2494294" y="3215878"/>
                  </a:cubicBezTo>
                  <a:cubicBezTo>
                    <a:pt x="2572005" y="3131534"/>
                    <a:pt x="2673396" y="3088195"/>
                    <a:pt x="2798466" y="3085862"/>
                  </a:cubicBezTo>
                  <a:cubicBezTo>
                    <a:pt x="2913087" y="3086139"/>
                    <a:pt x="2998690" y="3116254"/>
                    <a:pt x="3055277" y="3176206"/>
                  </a:cubicBezTo>
                  <a:cubicBezTo>
                    <a:pt x="3111862" y="3236158"/>
                    <a:pt x="3140100" y="3324280"/>
                    <a:pt x="3139988" y="3440572"/>
                  </a:cubicBezTo>
                  <a:lnTo>
                    <a:pt x="3139988" y="4270009"/>
                  </a:lnTo>
                  <a:lnTo>
                    <a:pt x="3470363" y="4270009"/>
                  </a:lnTo>
                  <a:lnTo>
                    <a:pt x="3470363" y="3395234"/>
                  </a:lnTo>
                  <a:cubicBezTo>
                    <a:pt x="3467873" y="3201592"/>
                    <a:pt x="3413572" y="3050972"/>
                    <a:pt x="3307460" y="2943374"/>
                  </a:cubicBezTo>
                  <a:cubicBezTo>
                    <a:pt x="3201348" y="2835776"/>
                    <a:pt x="3058365" y="2781148"/>
                    <a:pt x="2878512" y="2779490"/>
                  </a:cubicBezTo>
                  <a:cubicBezTo>
                    <a:pt x="2766449" y="2780489"/>
                    <a:pt x="2668393" y="2799803"/>
                    <a:pt x="2584345" y="2837434"/>
                  </a:cubicBezTo>
                  <a:cubicBezTo>
                    <a:pt x="2500297" y="2875064"/>
                    <a:pt x="2430258" y="2925016"/>
                    <a:pt x="2374226" y="2987290"/>
                  </a:cubicBezTo>
                  <a:lnTo>
                    <a:pt x="2374226" y="2302097"/>
                  </a:lnTo>
                  <a:close/>
                  <a:moveTo>
                    <a:pt x="0" y="0"/>
                  </a:moveTo>
                  <a:lnTo>
                    <a:pt x="12192000" y="0"/>
                  </a:lnTo>
                  <a:lnTo>
                    <a:pt x="12192000" y="4359188"/>
                  </a:lnTo>
                  <a:lnTo>
                    <a:pt x="12050816" y="4359188"/>
                  </a:lnTo>
                  <a:lnTo>
                    <a:pt x="12050816" y="5079278"/>
                  </a:lnTo>
                  <a:cubicBezTo>
                    <a:pt x="12048482" y="5217629"/>
                    <a:pt x="12008460" y="5328976"/>
                    <a:pt x="11930750" y="5413320"/>
                  </a:cubicBezTo>
                  <a:cubicBezTo>
                    <a:pt x="11853042" y="5497663"/>
                    <a:pt x="11751652" y="5541002"/>
                    <a:pt x="11626580" y="5543336"/>
                  </a:cubicBezTo>
                  <a:cubicBezTo>
                    <a:pt x="11511960" y="5543058"/>
                    <a:pt x="11426356" y="5512943"/>
                    <a:pt x="11369768" y="5452991"/>
                  </a:cubicBezTo>
                  <a:cubicBezTo>
                    <a:pt x="11313180" y="5393039"/>
                    <a:pt x="11284942" y="5304917"/>
                    <a:pt x="11285053" y="5188625"/>
                  </a:cubicBezTo>
                  <a:lnTo>
                    <a:pt x="11285053" y="4359188"/>
                  </a:lnTo>
                  <a:lnTo>
                    <a:pt x="10954679" y="4359188"/>
                  </a:lnTo>
                  <a:lnTo>
                    <a:pt x="10954679" y="5233964"/>
                  </a:lnTo>
                  <a:cubicBezTo>
                    <a:pt x="10957168" y="5427605"/>
                    <a:pt x="11011470" y="5578225"/>
                    <a:pt x="11117582" y="5685823"/>
                  </a:cubicBezTo>
                  <a:cubicBezTo>
                    <a:pt x="11223694" y="5793421"/>
                    <a:pt x="11366679" y="5848049"/>
                    <a:pt x="11546535" y="5849707"/>
                  </a:cubicBezTo>
                  <a:cubicBezTo>
                    <a:pt x="11658598" y="5848709"/>
                    <a:pt x="11756654" y="5829394"/>
                    <a:pt x="11840701" y="5791763"/>
                  </a:cubicBezTo>
                  <a:cubicBezTo>
                    <a:pt x="11924748" y="5754132"/>
                    <a:pt x="11994786" y="5704180"/>
                    <a:pt x="12050816" y="5641907"/>
                  </a:cubicBezTo>
                  <a:lnTo>
                    <a:pt x="12050816" y="5817703"/>
                  </a:lnTo>
                  <a:lnTo>
                    <a:pt x="12192000" y="5817703"/>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 </a:t>
              </a: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592E7BCC-4129-77AA-5DFC-5035E62796DA}"/>
                </a:ext>
              </a:extLst>
            </p:cNvPr>
            <p:cNvSpPr txBox="1"/>
            <p:nvPr/>
          </p:nvSpPr>
          <p:spPr>
            <a:xfrm>
              <a:off x="704850" y="685800"/>
              <a:ext cx="36766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rPr>
                <a:t>Got questions ?</a:t>
              </a:r>
              <a:endParaRPr kumimoji="0" lang="fo-FO"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endParaRPr>
            </a:p>
          </p:txBody>
        </p:sp>
        <p:sp>
          <p:nvSpPr>
            <p:cNvPr id="19" name="TextBox 18">
              <a:extLst>
                <a:ext uri="{FF2B5EF4-FFF2-40B4-BE49-F238E27FC236}">
                  <a16:creationId xmlns:a16="http://schemas.microsoft.com/office/drawing/2014/main" id="{B60A266E-02FA-BD4C-24EC-88EBC08E89F7}"/>
                </a:ext>
              </a:extLst>
            </p:cNvPr>
            <p:cNvSpPr txBox="1"/>
            <p:nvPr/>
          </p:nvSpPr>
          <p:spPr>
            <a:xfrm>
              <a:off x="723900" y="1161751"/>
              <a:ext cx="40005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AFF"/>
                  </a:solidFill>
                  <a:effectLst/>
                  <a:uLnTx/>
                  <a:uFillTx/>
                  <a:latin typeface="Inter"/>
                  <a:ea typeface="+mn-ea"/>
                  <a:cs typeface="+mn-cs"/>
                </a:rPr>
                <a:t>Thank you all for your presence and attention.</a:t>
              </a:r>
              <a:endParaRPr kumimoji="0" lang="fr-FR" sz="1800" b="0" i="0" u="none" strike="noStrike" kern="1200" cap="none" spc="0" normalizeH="0" baseline="0" noProof="0" dirty="0">
                <a:ln>
                  <a:noFill/>
                </a:ln>
                <a:solidFill>
                  <a:srgbClr val="F8FAFF"/>
                </a:solidFill>
                <a:effectLst/>
                <a:uLnTx/>
                <a:uFillTx/>
                <a:latin typeface="Tw Cen MT" panose="020B0602020104020603" pitchFamily="34" charset="0"/>
                <a:ea typeface="+mn-ea"/>
                <a:cs typeface="+mn-cs"/>
              </a:endParaRPr>
            </a:p>
          </p:txBody>
        </p:sp>
      </p:grpSp>
    </p:spTree>
    <p:extLst>
      <p:ext uri="{BB962C8B-B14F-4D97-AF65-F5344CB8AC3E}">
        <p14:creationId xmlns:p14="http://schemas.microsoft.com/office/powerpoint/2010/main" val="314765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207900" y="1360613"/>
            <a:ext cx="12329138" cy="6192378"/>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864821" y="124046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121896"/>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319049" y="2013202"/>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1" name="Group 130">
            <a:extLst>
              <a:ext uri="{FF2B5EF4-FFF2-40B4-BE49-F238E27FC236}">
                <a16:creationId xmlns:a16="http://schemas.microsoft.com/office/drawing/2014/main" id="{BCE7356E-D082-CD0E-E8B4-CFF67FFBFFD2}"/>
              </a:ext>
            </a:extLst>
          </p:cNvPr>
          <p:cNvGrpSpPr/>
          <p:nvPr/>
        </p:nvGrpSpPr>
        <p:grpSpPr>
          <a:xfrm>
            <a:off x="188042" y="7478874"/>
            <a:ext cx="279477" cy="6103926"/>
            <a:chOff x="188042" y="1609013"/>
            <a:chExt cx="279477" cy="6103926"/>
          </a:xfrm>
        </p:grpSpPr>
        <p:cxnSp>
          <p:nvCxnSpPr>
            <p:cNvPr id="133" name="Straight Connector 132">
              <a:extLst>
                <a:ext uri="{FF2B5EF4-FFF2-40B4-BE49-F238E27FC236}">
                  <a16:creationId xmlns:a16="http://schemas.microsoft.com/office/drawing/2014/main" id="{06233438-E94E-125E-4DBA-9D8BA6123DD0}"/>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34" name="Picture 133" descr="A white road with a point on it&#10;&#10;AI-generated content may be incorrect.">
              <a:extLst>
                <a:ext uri="{FF2B5EF4-FFF2-40B4-BE49-F238E27FC236}">
                  <a16:creationId xmlns:a16="http://schemas.microsoft.com/office/drawing/2014/main" id="{5DBDEE6F-E394-9840-8573-368F18B9606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grpSp>
        <p:nvGrpSpPr>
          <p:cNvPr id="2" name="Group 1">
            <a:extLst>
              <a:ext uri="{FF2B5EF4-FFF2-40B4-BE49-F238E27FC236}">
                <a16:creationId xmlns:a16="http://schemas.microsoft.com/office/drawing/2014/main" id="{3E06EFD5-C740-615E-037A-8198ADB8845D}"/>
              </a:ext>
            </a:extLst>
          </p:cNvPr>
          <p:cNvGrpSpPr/>
          <p:nvPr/>
        </p:nvGrpSpPr>
        <p:grpSpPr>
          <a:xfrm>
            <a:off x="2065283" y="9196938"/>
            <a:ext cx="2434408" cy="3816507"/>
            <a:chOff x="2065283" y="1789762"/>
            <a:chExt cx="2434408" cy="3796634"/>
          </a:xfrm>
        </p:grpSpPr>
        <p:pic>
          <p:nvPicPr>
            <p:cNvPr id="10" name="Picture 9">
              <a:extLst>
                <a:ext uri="{FF2B5EF4-FFF2-40B4-BE49-F238E27FC236}">
                  <a16:creationId xmlns:a16="http://schemas.microsoft.com/office/drawing/2014/main" id="{4B2DF5CB-877B-8D4B-5B11-6FADE5F6F100}"/>
                </a:ext>
              </a:extLst>
            </p:cNvPr>
            <p:cNvPicPr>
              <a:picLocks noChangeAspect="1"/>
            </p:cNvPicPr>
            <p:nvPr/>
          </p:nvPicPr>
          <p:blipFill>
            <a:blip r:embed="rId12">
              <a:alphaModFix amt="90000"/>
              <a:extLst>
                <a:ext uri="{28A0092B-C50C-407E-A947-70E740481C1C}">
                  <a14:useLocalDpi xmlns:a14="http://schemas.microsoft.com/office/drawing/2010/main" val="0"/>
                </a:ext>
              </a:extLst>
            </a:blip>
            <a:stretch>
              <a:fillRect/>
            </a:stretch>
          </p:blipFill>
          <p:spPr>
            <a:xfrm>
              <a:off x="2065283" y="1789762"/>
              <a:ext cx="2434408" cy="3085740"/>
            </a:xfrm>
            <a:prstGeom prst="rect">
              <a:avLst/>
            </a:prstGeom>
            <a:effectLst>
              <a:softEdge rad="50800"/>
            </a:effectLst>
          </p:spPr>
        </p:pic>
        <p:grpSp>
          <p:nvGrpSpPr>
            <p:cNvPr id="11" name="Group 10">
              <a:extLst>
                <a:ext uri="{FF2B5EF4-FFF2-40B4-BE49-F238E27FC236}">
                  <a16:creationId xmlns:a16="http://schemas.microsoft.com/office/drawing/2014/main" id="{B81E30A3-D0EC-03D6-0772-265D5D91082E}"/>
                </a:ext>
              </a:extLst>
            </p:cNvPr>
            <p:cNvGrpSpPr/>
            <p:nvPr/>
          </p:nvGrpSpPr>
          <p:grpSpPr>
            <a:xfrm>
              <a:off x="2116216" y="4973523"/>
              <a:ext cx="2383475" cy="612873"/>
              <a:chOff x="2116216" y="4840173"/>
              <a:chExt cx="2383475" cy="612873"/>
            </a:xfrm>
          </p:grpSpPr>
          <p:grpSp>
            <p:nvGrpSpPr>
              <p:cNvPr id="13" name="Group 12">
                <a:extLst>
                  <a:ext uri="{FF2B5EF4-FFF2-40B4-BE49-F238E27FC236}">
                    <a16:creationId xmlns:a16="http://schemas.microsoft.com/office/drawing/2014/main" id="{5326E6BA-9C68-6A46-E9DE-4A5785A24D48}"/>
                  </a:ext>
                </a:extLst>
              </p:cNvPr>
              <p:cNvGrpSpPr/>
              <p:nvPr/>
            </p:nvGrpSpPr>
            <p:grpSpPr>
              <a:xfrm>
                <a:off x="2116216" y="4840173"/>
                <a:ext cx="2383475" cy="612873"/>
                <a:chOff x="2119941" y="4861731"/>
                <a:chExt cx="2383475" cy="612873"/>
              </a:xfrm>
            </p:grpSpPr>
            <p:sp>
              <p:nvSpPr>
                <p:cNvPr id="18" name="L-Shape 17">
                  <a:extLst>
                    <a:ext uri="{FF2B5EF4-FFF2-40B4-BE49-F238E27FC236}">
                      <a16:creationId xmlns:a16="http://schemas.microsoft.com/office/drawing/2014/main" id="{75CD5B09-8D87-390F-D583-DF1CCBCF8CC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L-Shape 21">
                  <a:extLst>
                    <a:ext uri="{FF2B5EF4-FFF2-40B4-BE49-F238E27FC236}">
                      <a16:creationId xmlns:a16="http://schemas.microsoft.com/office/drawing/2014/main" id="{EE425E3D-1EB1-D75F-F370-39421974F26C}"/>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sp>
            <p:nvSpPr>
              <p:cNvPr id="14" name="Rectangle 13">
                <a:extLst>
                  <a:ext uri="{FF2B5EF4-FFF2-40B4-BE49-F238E27FC236}">
                    <a16:creationId xmlns:a16="http://schemas.microsoft.com/office/drawing/2014/main" id="{A3BFEE38-2583-A143-7B7B-954703E743CC}"/>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DD688F71-3D9F-B722-83F9-025F25A62FB7}"/>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49396E5E-1001-59C3-C804-6208E3875334}"/>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2" name="TextBox 11">
              <a:extLst>
                <a:ext uri="{FF2B5EF4-FFF2-40B4-BE49-F238E27FC236}">
                  <a16:creationId xmlns:a16="http://schemas.microsoft.com/office/drawing/2014/main" id="{835CE568-ED41-8DA2-D827-0E9EE67459E7}"/>
                </a:ext>
              </a:extLst>
            </p:cNvPr>
            <p:cNvSpPr txBox="1"/>
            <p:nvPr/>
          </p:nvSpPr>
          <p:spPr>
            <a:xfrm>
              <a:off x="2521050" y="5108634"/>
              <a:ext cx="151638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prstClr val="white"/>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prstClr val="white"/>
                  </a:solidFill>
                  <a:effectLst/>
                  <a:uLnTx/>
                  <a:uFillTx/>
                  <a:latin typeface="Aptos" panose="02110004020202020204"/>
                  <a:ea typeface="+mn-ea"/>
                  <a:cs typeface="+mn-cs"/>
                </a:rPr>
                <a:t> </a:t>
              </a:r>
            </a:p>
          </p:txBody>
        </p:sp>
      </p:grpSp>
      <p:grpSp>
        <p:nvGrpSpPr>
          <p:cNvPr id="25" name="Group 24">
            <a:extLst>
              <a:ext uri="{FF2B5EF4-FFF2-40B4-BE49-F238E27FC236}">
                <a16:creationId xmlns:a16="http://schemas.microsoft.com/office/drawing/2014/main" id="{4C19F974-8586-F1CA-0C54-3B5EEC9E5387}"/>
              </a:ext>
            </a:extLst>
          </p:cNvPr>
          <p:cNvGrpSpPr/>
          <p:nvPr/>
        </p:nvGrpSpPr>
        <p:grpSpPr>
          <a:xfrm>
            <a:off x="9050184" y="13120008"/>
            <a:ext cx="2393635" cy="3816506"/>
            <a:chOff x="9050184" y="1789762"/>
            <a:chExt cx="2393635" cy="3796634"/>
          </a:xfrm>
        </p:grpSpPr>
        <p:pic>
          <p:nvPicPr>
            <p:cNvPr id="26" name="Picture 8">
              <a:extLst>
                <a:ext uri="{FF2B5EF4-FFF2-40B4-BE49-F238E27FC236}">
                  <a16:creationId xmlns:a16="http://schemas.microsoft.com/office/drawing/2014/main" id="{C99718F1-D049-33E5-FD57-7BB1391AA6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p:blipFill>
          <p:spPr bwMode="auto">
            <a:xfrm>
              <a:off x="9050184" y="1789762"/>
              <a:ext cx="2393635" cy="3085740"/>
            </a:xfrm>
            <a:prstGeom prst="rect">
              <a:avLst/>
            </a:prstGeom>
            <a:effectLst>
              <a:softEdge rad="50800"/>
            </a:effectLst>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ADD52AE5-C6C9-84B0-F662-703C5DEEE5B9}"/>
                </a:ext>
              </a:extLst>
            </p:cNvPr>
            <p:cNvGrpSpPr/>
            <p:nvPr/>
          </p:nvGrpSpPr>
          <p:grpSpPr>
            <a:xfrm>
              <a:off x="9050184" y="4973523"/>
              <a:ext cx="2383475" cy="612873"/>
              <a:chOff x="9050184" y="5081473"/>
              <a:chExt cx="2383475" cy="612873"/>
            </a:xfrm>
          </p:grpSpPr>
          <p:grpSp>
            <p:nvGrpSpPr>
              <p:cNvPr id="29" name="Group 28">
                <a:extLst>
                  <a:ext uri="{FF2B5EF4-FFF2-40B4-BE49-F238E27FC236}">
                    <a16:creationId xmlns:a16="http://schemas.microsoft.com/office/drawing/2014/main" id="{BC05C6CA-9812-2B79-0A73-E2A1A701C33B}"/>
                  </a:ext>
                </a:extLst>
              </p:cNvPr>
              <p:cNvGrpSpPr/>
              <p:nvPr/>
            </p:nvGrpSpPr>
            <p:grpSpPr>
              <a:xfrm>
                <a:off x="9050184" y="5081473"/>
                <a:ext cx="2383475" cy="612873"/>
                <a:chOff x="2119941" y="4861731"/>
                <a:chExt cx="2383475" cy="612873"/>
              </a:xfrm>
            </p:grpSpPr>
            <p:sp>
              <p:nvSpPr>
                <p:cNvPr id="32" name="L-Shape 31">
                  <a:extLst>
                    <a:ext uri="{FF2B5EF4-FFF2-40B4-BE49-F238E27FC236}">
                      <a16:creationId xmlns:a16="http://schemas.microsoft.com/office/drawing/2014/main" id="{04C9058E-8126-D085-5EBF-AEA74FDA1FB7}"/>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3" name="L-Shape 32">
                  <a:extLst>
                    <a:ext uri="{FF2B5EF4-FFF2-40B4-BE49-F238E27FC236}">
                      <a16:creationId xmlns:a16="http://schemas.microsoft.com/office/drawing/2014/main" id="{A82BAAE1-634E-A318-5909-52B449173A0B}"/>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0" name="Rectangle 29">
                <a:extLst>
                  <a:ext uri="{FF2B5EF4-FFF2-40B4-BE49-F238E27FC236}">
                    <a16:creationId xmlns:a16="http://schemas.microsoft.com/office/drawing/2014/main" id="{F1EF257B-2610-1BE7-E137-FF2345A0EBE1}"/>
                  </a:ext>
                </a:extLst>
              </p:cNvPr>
              <p:cNvSpPr/>
              <p:nvPr/>
            </p:nvSpPr>
            <p:spPr>
              <a:xfrm>
                <a:off x="9570974" y="56486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C4AEAEC4-64E4-2AA0-32CE-6C5F3250391D}"/>
                  </a:ext>
                </a:extLst>
              </p:cNvPr>
              <p:cNvSpPr/>
              <p:nvPr/>
            </p:nvSpPr>
            <p:spPr>
              <a:xfrm>
                <a:off x="9826613" y="5093328"/>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8" name="TextBox 27">
              <a:extLst>
                <a:ext uri="{FF2B5EF4-FFF2-40B4-BE49-F238E27FC236}">
                  <a16:creationId xmlns:a16="http://schemas.microsoft.com/office/drawing/2014/main" id="{29CB76A7-5BA2-4C13-3291-E976466BE7EB}"/>
                </a:ext>
              </a:extLst>
            </p:cNvPr>
            <p:cNvSpPr txBox="1"/>
            <p:nvPr/>
          </p:nvSpPr>
          <p:spPr>
            <a:xfrm>
              <a:off x="9066328" y="5137860"/>
              <a:ext cx="208883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p:pic>
        <p:nvPicPr>
          <p:cNvPr id="86" name="Image 15">
            <a:extLst>
              <a:ext uri="{FF2B5EF4-FFF2-40B4-BE49-F238E27FC236}">
                <a16:creationId xmlns:a16="http://schemas.microsoft.com/office/drawing/2014/main" id="{7FF920F5-589C-062E-8BA1-1573F24E38B0}"/>
              </a:ext>
            </a:extLst>
          </p:cNvPr>
          <p:cNvPicPr>
            <a:picLocks noChangeAspect="1"/>
          </p:cNvPicPr>
          <p:nvPr/>
        </p:nvPicPr>
        <p:blipFill>
          <a:blip r:embed="rId14">
            <a:alphaModFix amt="60000"/>
            <a:extLst>
              <a:ext uri="{BEBA8EAE-BF5A-486C-A8C5-ECC9F3942E4B}">
                <a14:imgProps xmlns:a14="http://schemas.microsoft.com/office/drawing/2010/main">
                  <a14:imgLayer r:embed="rId15">
                    <a14:imgEffect>
                      <a14:colorTemperature colorTemp="10234"/>
                    </a14:imgEffect>
                  </a14:imgLayer>
                </a14:imgProps>
              </a:ext>
            </a:extLst>
          </a:blip>
          <a:stretch>
            <a:fillRect/>
          </a:stretch>
        </p:blipFill>
        <p:spPr>
          <a:xfrm>
            <a:off x="-1580977" y="-736169"/>
            <a:ext cx="4668565" cy="2267055"/>
          </a:xfrm>
          <a:prstGeom prst="rect">
            <a:avLst/>
          </a:prstGeom>
        </p:spPr>
      </p:pic>
      <p:pic>
        <p:nvPicPr>
          <p:cNvPr id="87" name="Image 15">
            <a:extLst>
              <a:ext uri="{FF2B5EF4-FFF2-40B4-BE49-F238E27FC236}">
                <a16:creationId xmlns:a16="http://schemas.microsoft.com/office/drawing/2014/main" id="{06837C84-7435-348F-1F5B-287B0B64C7A5}"/>
              </a:ext>
            </a:extLst>
          </p:cNvPr>
          <p:cNvPicPr>
            <a:picLocks noChangeAspect="1"/>
          </p:cNvPicPr>
          <p:nvPr/>
        </p:nvPicPr>
        <p:blipFill>
          <a:blip r:embed="rId14">
            <a:alphaModFix amt="60000"/>
            <a:extLst>
              <a:ext uri="{BEBA8EAE-BF5A-486C-A8C5-ECC9F3942E4B}">
                <a14:imgProps xmlns:a14="http://schemas.microsoft.com/office/drawing/2010/main">
                  <a14:imgLayer r:embed="rId15">
                    <a14:imgEffect>
                      <a14:colorTemperature colorTemp="10234"/>
                    </a14:imgEffect>
                  </a14:imgLayer>
                </a14:imgProps>
              </a:ext>
            </a:extLst>
          </a:blip>
          <a:stretch>
            <a:fillRect/>
          </a:stretch>
        </p:blipFill>
        <p:spPr>
          <a:xfrm>
            <a:off x="7899496" y="-1093921"/>
            <a:ext cx="4876715" cy="2368133"/>
          </a:xfrm>
          <a:prstGeom prst="rect">
            <a:avLst/>
          </a:prstGeom>
        </p:spPr>
      </p:pic>
      <p:pic>
        <p:nvPicPr>
          <p:cNvPr id="88" name="Image 15">
            <a:extLst>
              <a:ext uri="{FF2B5EF4-FFF2-40B4-BE49-F238E27FC236}">
                <a16:creationId xmlns:a16="http://schemas.microsoft.com/office/drawing/2014/main" id="{2DE441A6-F8B5-CEAE-E2B8-5B40D519067B}"/>
              </a:ext>
            </a:extLst>
          </p:cNvPr>
          <p:cNvPicPr>
            <a:picLocks noChangeAspect="1"/>
          </p:cNvPicPr>
          <p:nvPr/>
        </p:nvPicPr>
        <p:blipFill>
          <a:blip r:embed="rId14">
            <a:alphaModFix amt="60000"/>
            <a:extLst>
              <a:ext uri="{BEBA8EAE-BF5A-486C-A8C5-ECC9F3942E4B}">
                <a14:imgProps xmlns:a14="http://schemas.microsoft.com/office/drawing/2010/main">
                  <a14:imgLayer r:embed="rId15">
                    <a14:imgEffect>
                      <a14:colorTemperature colorTemp="10234"/>
                    </a14:imgEffect>
                  </a14:imgLayer>
                </a14:imgProps>
              </a:ext>
            </a:extLst>
          </a:blip>
          <a:stretch>
            <a:fillRect/>
          </a:stretch>
        </p:blipFill>
        <p:spPr>
          <a:xfrm>
            <a:off x="1363296" y="-1516589"/>
            <a:ext cx="5155908" cy="2503709"/>
          </a:xfrm>
          <a:prstGeom prst="rect">
            <a:avLst/>
          </a:prstGeom>
        </p:spPr>
      </p:pic>
      <p:pic>
        <p:nvPicPr>
          <p:cNvPr id="89" name="Image 15">
            <a:extLst>
              <a:ext uri="{FF2B5EF4-FFF2-40B4-BE49-F238E27FC236}">
                <a16:creationId xmlns:a16="http://schemas.microsoft.com/office/drawing/2014/main" id="{A534829D-2482-3B7D-2E95-EFB8C376E425}"/>
              </a:ext>
            </a:extLst>
          </p:cNvPr>
          <p:cNvPicPr>
            <a:picLocks noChangeAspect="1"/>
          </p:cNvPicPr>
          <p:nvPr/>
        </p:nvPicPr>
        <p:blipFill>
          <a:blip r:embed="rId14">
            <a:alphaModFix amt="60000"/>
            <a:extLst>
              <a:ext uri="{BEBA8EAE-BF5A-486C-A8C5-ECC9F3942E4B}">
                <a14:imgProps xmlns:a14="http://schemas.microsoft.com/office/drawing/2010/main">
                  <a14:imgLayer r:embed="rId15">
                    <a14:imgEffect>
                      <a14:colorTemperature colorTemp="10234"/>
                    </a14:imgEffect>
                  </a14:imgLayer>
                </a14:imgProps>
              </a:ext>
            </a:extLst>
          </a:blip>
          <a:stretch>
            <a:fillRect/>
          </a:stretch>
        </p:blipFill>
        <p:spPr>
          <a:xfrm>
            <a:off x="4791744" y="-1499292"/>
            <a:ext cx="5825563" cy="2641023"/>
          </a:xfrm>
          <a:prstGeom prst="rect">
            <a:avLst/>
          </a:prstGeom>
        </p:spPr>
      </p:pic>
      <p:grpSp>
        <p:nvGrpSpPr>
          <p:cNvPr id="90" name="Group 89">
            <a:extLst>
              <a:ext uri="{FF2B5EF4-FFF2-40B4-BE49-F238E27FC236}">
                <a16:creationId xmlns:a16="http://schemas.microsoft.com/office/drawing/2014/main" id="{27F7AF31-B511-925C-3F42-1A45E7375CAD}"/>
              </a:ext>
            </a:extLst>
          </p:cNvPr>
          <p:cNvGrpSpPr/>
          <p:nvPr/>
        </p:nvGrpSpPr>
        <p:grpSpPr>
          <a:xfrm>
            <a:off x="5583200" y="11444497"/>
            <a:ext cx="2480920" cy="3813564"/>
            <a:chOff x="5583200" y="1775693"/>
            <a:chExt cx="2480920" cy="3813564"/>
          </a:xfrm>
        </p:grpSpPr>
        <p:pic>
          <p:nvPicPr>
            <p:cNvPr id="91" name="Picture 90">
              <a:extLst>
                <a:ext uri="{FF2B5EF4-FFF2-40B4-BE49-F238E27FC236}">
                  <a16:creationId xmlns:a16="http://schemas.microsoft.com/office/drawing/2014/main" id="{506F7A56-6256-E326-EDE3-237805762BF5}"/>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5583200" y="1775693"/>
              <a:ext cx="2480920" cy="3042845"/>
            </a:xfrm>
            <a:prstGeom prst="rect">
              <a:avLst/>
            </a:prstGeom>
            <a:effectLst>
              <a:softEdge rad="50800"/>
            </a:effectLst>
          </p:spPr>
        </p:pic>
        <p:grpSp>
          <p:nvGrpSpPr>
            <p:cNvPr id="93" name="Group 92">
              <a:extLst>
                <a:ext uri="{FF2B5EF4-FFF2-40B4-BE49-F238E27FC236}">
                  <a16:creationId xmlns:a16="http://schemas.microsoft.com/office/drawing/2014/main" id="{761E2030-68D6-6252-2731-D6408854C945}"/>
                </a:ext>
              </a:extLst>
            </p:cNvPr>
            <p:cNvGrpSpPr/>
            <p:nvPr/>
          </p:nvGrpSpPr>
          <p:grpSpPr>
            <a:xfrm>
              <a:off x="5583200" y="4970662"/>
              <a:ext cx="2383475" cy="618595"/>
              <a:chOff x="5577102" y="4834451"/>
              <a:chExt cx="2383475" cy="618595"/>
            </a:xfrm>
          </p:grpSpPr>
          <p:grpSp>
            <p:nvGrpSpPr>
              <p:cNvPr id="95" name="Group 94">
                <a:extLst>
                  <a:ext uri="{FF2B5EF4-FFF2-40B4-BE49-F238E27FC236}">
                    <a16:creationId xmlns:a16="http://schemas.microsoft.com/office/drawing/2014/main" id="{35FC1F86-B66D-DA57-600B-879BC9DA71B8}"/>
                  </a:ext>
                </a:extLst>
              </p:cNvPr>
              <p:cNvGrpSpPr/>
              <p:nvPr/>
            </p:nvGrpSpPr>
            <p:grpSpPr>
              <a:xfrm>
                <a:off x="5577102" y="4840173"/>
                <a:ext cx="2383475" cy="612873"/>
                <a:chOff x="2119941" y="4861731"/>
                <a:chExt cx="2383475" cy="612873"/>
              </a:xfrm>
            </p:grpSpPr>
            <p:sp>
              <p:nvSpPr>
                <p:cNvPr id="100" name="L-Shape 99">
                  <a:extLst>
                    <a:ext uri="{FF2B5EF4-FFF2-40B4-BE49-F238E27FC236}">
                      <a16:creationId xmlns:a16="http://schemas.microsoft.com/office/drawing/2014/main" id="{B3899EBD-DB6F-E7A2-499E-6B556FBA5C37}"/>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2" name="L-Shape 101">
                  <a:extLst>
                    <a:ext uri="{FF2B5EF4-FFF2-40B4-BE49-F238E27FC236}">
                      <a16:creationId xmlns:a16="http://schemas.microsoft.com/office/drawing/2014/main" id="{2375D334-6315-BA7F-223E-1550E8E74679}"/>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Rectangle 96">
                <a:extLst>
                  <a:ext uri="{FF2B5EF4-FFF2-40B4-BE49-F238E27FC236}">
                    <a16:creationId xmlns:a16="http://schemas.microsoft.com/office/drawing/2014/main" id="{AE5C8F39-E280-D45F-5B2B-6BEA44964362}"/>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9" name="Rectangle 98">
                <a:extLst>
                  <a:ext uri="{FF2B5EF4-FFF2-40B4-BE49-F238E27FC236}">
                    <a16:creationId xmlns:a16="http://schemas.microsoft.com/office/drawing/2014/main" id="{1514B5AE-D3B1-11E9-ECF9-C1B3654A906E}"/>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CCCD5AD8-F303-B064-A822-A9EF6DA9C61A}"/>
                </a:ext>
              </a:extLst>
            </p:cNvPr>
            <p:cNvSpPr txBox="1"/>
            <p:nvPr/>
          </p:nvSpPr>
          <p:spPr>
            <a:xfrm>
              <a:off x="5712904" y="5145364"/>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Futura Bk BT" panose="020B0502020204020303" pitchFamily="34" charset="0"/>
                  <a:ea typeface="Futura" panose="02020800000000000000" pitchFamily="18" charset="0"/>
                  <a:cs typeface="Futura" panose="02020800000000000000" pitchFamily="18" charset="0"/>
                </a:rPr>
                <a:t>Les méthodes et outils</a:t>
              </a:r>
              <a:endPar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Futura" panose="02020800000000000000" pitchFamily="18" charset="0"/>
                <a:cs typeface="Futura" panose="02020800000000000000" pitchFamily="18" charset="0"/>
              </a:endParaRPr>
            </a:p>
          </p:txBody>
        </p:sp>
      </p:grpSp>
      <p:sp>
        <p:nvSpPr>
          <p:cNvPr id="79" name="TextBox 78">
            <a:extLst>
              <a:ext uri="{FF2B5EF4-FFF2-40B4-BE49-F238E27FC236}">
                <a16:creationId xmlns:a16="http://schemas.microsoft.com/office/drawing/2014/main" id="{89DCBC1D-C4CD-B560-1437-D94D00FE1376}"/>
              </a:ext>
            </a:extLst>
          </p:cNvPr>
          <p:cNvSpPr txBox="1"/>
          <p:nvPr/>
        </p:nvSpPr>
        <p:spPr>
          <a:xfrm>
            <a:off x="284239" y="2006475"/>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Tree>
    <p:extLst>
      <p:ext uri="{BB962C8B-B14F-4D97-AF65-F5344CB8AC3E}">
        <p14:creationId xmlns:p14="http://schemas.microsoft.com/office/powerpoint/2010/main" val="1888215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6628810-0EA7-153C-02B3-0B2448F51D2E}"/>
              </a:ext>
            </a:extLst>
          </p:cNvPr>
          <p:cNvGrpSpPr/>
          <p:nvPr/>
        </p:nvGrpSpPr>
        <p:grpSpPr>
          <a:xfrm>
            <a:off x="-709769" y="434993"/>
            <a:ext cx="13570156" cy="834362"/>
            <a:chOff x="-709769" y="1113420"/>
            <a:chExt cx="13570156" cy="834362"/>
          </a:xfrm>
        </p:grpSpPr>
        <p:grpSp>
          <p:nvGrpSpPr>
            <p:cNvPr id="21" name="Group 20">
              <a:extLst>
                <a:ext uri="{FF2B5EF4-FFF2-40B4-BE49-F238E27FC236}">
                  <a16:creationId xmlns:a16="http://schemas.microsoft.com/office/drawing/2014/main" id="{69BCA36F-DE26-902F-4FBA-DACF2D74FB7B}"/>
                </a:ext>
              </a:extLst>
            </p:cNvPr>
            <p:cNvGrpSpPr/>
            <p:nvPr/>
          </p:nvGrpSpPr>
          <p:grpSpPr>
            <a:xfrm>
              <a:off x="-709769" y="1113420"/>
              <a:ext cx="13570156" cy="621905"/>
              <a:chOff x="-689079" y="2153914"/>
              <a:chExt cx="13570156" cy="621905"/>
            </a:xfrm>
          </p:grpSpPr>
          <p:sp>
            <p:nvSpPr>
              <p:cNvPr id="19" name="TextBox 18">
                <a:extLst>
                  <a:ext uri="{FF2B5EF4-FFF2-40B4-BE49-F238E27FC236}">
                    <a16:creationId xmlns:a16="http://schemas.microsoft.com/office/drawing/2014/main" id="{2C513739-72F0-7A26-E64B-37B953AD747B}"/>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8" name="Group 7">
              <a:extLst>
                <a:ext uri="{FF2B5EF4-FFF2-40B4-BE49-F238E27FC236}">
                  <a16:creationId xmlns:a16="http://schemas.microsoft.com/office/drawing/2014/main" id="{0D34D797-62D5-0C0B-B6E5-132C69E8CCCF}"/>
                </a:ext>
              </a:extLst>
            </p:cNvPr>
            <p:cNvGrpSpPr/>
            <p:nvPr/>
          </p:nvGrpSpPr>
          <p:grpSpPr>
            <a:xfrm>
              <a:off x="4323028" y="1363007"/>
              <a:ext cx="2833673" cy="584775"/>
              <a:chOff x="1490175" y="3414858"/>
              <a:chExt cx="2833673" cy="584775"/>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p>
            </p:txBody>
          </p:sp>
        </p:gr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173594" y="-7141866"/>
            <a:ext cx="12329138" cy="6192378"/>
          </a:xfrm>
          <a:prstGeom prst="rect">
            <a:avLst/>
          </a:prstGeom>
        </p:spPr>
      </p:pic>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1240108" y="-1162198"/>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6">
            <a:alphaModFix amt="60000"/>
            <a:extLst>
              <a:ext uri="{BEBA8EAE-BF5A-486C-A8C5-ECC9F3942E4B}">
                <a14:imgProps xmlns:a14="http://schemas.microsoft.com/office/drawing/2010/main">
                  <a14:imgLayer r:embed="rId7">
                    <a14:imgEffect>
                      <a14:colorTemperature colorTemp="10234"/>
                    </a14:imgEffect>
                  </a14:imgLayer>
                </a14:imgProps>
              </a:ext>
            </a:extLst>
          </a:blip>
          <a:stretch>
            <a:fillRect/>
          </a:stretch>
        </p:blipFill>
        <p:spPr>
          <a:xfrm>
            <a:off x="4151124" y="-1586806"/>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935161" y="-1015778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0381854"/>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160787" y="-9367453"/>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79" name="TextBox 78">
            <a:extLst>
              <a:ext uri="{FF2B5EF4-FFF2-40B4-BE49-F238E27FC236}">
                <a16:creationId xmlns:a16="http://schemas.microsoft.com/office/drawing/2014/main" id="{89DCBC1D-C4CD-B560-1437-D94D00FE1376}"/>
              </a:ext>
            </a:extLst>
          </p:cNvPr>
          <p:cNvSpPr txBox="1"/>
          <p:nvPr/>
        </p:nvSpPr>
        <p:spPr>
          <a:xfrm>
            <a:off x="284239" y="-8523882"/>
            <a:ext cx="5095135" cy="37548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en-GB" sz="1600" b="0" i="0" u="none" strike="noStrike" kern="1200" cap="none" spc="0" normalizeH="0" baseline="0" noProof="0" dirty="0">
                <a:ln>
                  <a:noFill/>
                </a:ln>
                <a:solidFill>
                  <a:srgbClr val="A59EB0"/>
                </a:solidFill>
                <a:effectLst/>
                <a:uLnTx/>
                <a:uFillTx/>
                <a:latin typeface="Times New Roman" panose="02020603050405020304" pitchFamily="18" charset="0"/>
                <a:ea typeface="+mn-ea"/>
                <a:cs typeface="Times New Roman" panose="02020603050405020304" pitchFamily="18" charset="0"/>
              </a:rPr>
              <a:t> </a:t>
            </a: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autoformation se réfère au processus par lequel un individu prend l’initiative d’apprendre de nouvelles compétences, d’acquérir des connaissances ou de développer des aptitudes professionnelles de manière autonome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Elle leur offre l'opportunité d'acquérir et de perfectionner des compétences complémentaires en parallèle avec leurs études universitaires, renforçant ainsi  leur adaptabilité dans un et leur compétitivité sur le marché du travail."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1400529"/>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pic>
        <p:nvPicPr>
          <p:cNvPr id="10" name="Picture 9">
            <a:extLst>
              <a:ext uri="{FF2B5EF4-FFF2-40B4-BE49-F238E27FC236}">
                <a16:creationId xmlns:a16="http://schemas.microsoft.com/office/drawing/2014/main" id="{FD873839-FE61-8307-7147-28112555F403}"/>
              </a:ext>
            </a:extLst>
          </p:cNvPr>
          <p:cNvPicPr>
            <a:picLocks noChangeAspect="1"/>
          </p:cNvPicPr>
          <p:nvPr/>
        </p:nvPicPr>
        <p:blipFill>
          <a:blip r:embed="rId14">
            <a:alphaModFix amt="90000"/>
            <a:extLst>
              <a:ext uri="{28A0092B-C50C-407E-A947-70E740481C1C}">
                <a14:useLocalDpi xmlns:a14="http://schemas.microsoft.com/office/drawing/2010/main" val="0"/>
              </a:ext>
            </a:extLst>
          </a:blip>
          <a:stretch>
            <a:fillRect/>
          </a:stretch>
        </p:blipFill>
        <p:spPr>
          <a:xfrm>
            <a:off x="2065283" y="2265190"/>
            <a:ext cx="2434408" cy="3101892"/>
          </a:xfrm>
          <a:prstGeom prst="rect">
            <a:avLst/>
          </a:prstGeom>
          <a:effectLst>
            <a:softEdge rad="50800"/>
          </a:effectLst>
        </p:spPr>
      </p:pic>
      <p:grpSp>
        <p:nvGrpSpPr>
          <p:cNvPr id="91" name="Group 90">
            <a:extLst>
              <a:ext uri="{FF2B5EF4-FFF2-40B4-BE49-F238E27FC236}">
                <a16:creationId xmlns:a16="http://schemas.microsoft.com/office/drawing/2014/main" id="{822E9B04-032F-7778-493A-8322EEA4F996}"/>
              </a:ext>
            </a:extLst>
          </p:cNvPr>
          <p:cNvGrpSpPr/>
          <p:nvPr/>
        </p:nvGrpSpPr>
        <p:grpSpPr>
          <a:xfrm>
            <a:off x="2116216" y="5465616"/>
            <a:ext cx="2383475" cy="616081"/>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601434"/>
            <a:ext cx="1516380" cy="340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rgbClr val="9ABB9D"/>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rgbClr val="9ABB9D"/>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rgbClr val="9ABB9D"/>
                </a:solidFill>
                <a:effectLst/>
                <a:uLnTx/>
                <a:uFillTx/>
                <a:latin typeface="Aptos" panose="02110004020202020204"/>
                <a:ea typeface="+mn-ea"/>
                <a:cs typeface="+mn-cs"/>
              </a:rPr>
              <a:t> </a:t>
            </a:r>
          </a:p>
        </p:txBody>
      </p:sp>
      <p:grpSp>
        <p:nvGrpSpPr>
          <p:cNvPr id="100" name="Group 99">
            <a:extLst>
              <a:ext uri="{FF2B5EF4-FFF2-40B4-BE49-F238E27FC236}">
                <a16:creationId xmlns:a16="http://schemas.microsoft.com/office/drawing/2014/main" id="{2554D4E9-85A1-E4E0-DF39-62FC99824691}"/>
              </a:ext>
            </a:extLst>
          </p:cNvPr>
          <p:cNvGrpSpPr/>
          <p:nvPr/>
        </p:nvGrpSpPr>
        <p:grpSpPr>
          <a:xfrm>
            <a:off x="7645797" y="2268132"/>
            <a:ext cx="2480920" cy="3813564"/>
            <a:chOff x="5583200" y="1775693"/>
            <a:chExt cx="2480920" cy="3813564"/>
          </a:xfrm>
        </p:grpSpPr>
        <p:pic>
          <p:nvPicPr>
            <p:cNvPr id="12" name="Picture 11">
              <a:extLst>
                <a:ext uri="{FF2B5EF4-FFF2-40B4-BE49-F238E27FC236}">
                  <a16:creationId xmlns:a16="http://schemas.microsoft.com/office/drawing/2014/main" id="{7E9D6C02-2649-032A-FB20-E8824E3BE30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5583200" y="1775693"/>
              <a:ext cx="2480920" cy="3042845"/>
            </a:xfrm>
            <a:prstGeom prst="rect">
              <a:avLst/>
            </a:prstGeom>
            <a:effectLst>
              <a:softEdge rad="50800"/>
            </a:effectLst>
          </p:spPr>
        </p:pic>
        <p:grpSp>
          <p:nvGrpSpPr>
            <p:cNvPr id="90" name="Group 89">
              <a:extLst>
                <a:ext uri="{FF2B5EF4-FFF2-40B4-BE49-F238E27FC236}">
                  <a16:creationId xmlns:a16="http://schemas.microsoft.com/office/drawing/2014/main" id="{0DE7EB55-4E46-0296-1EB2-7A9135E4EDAB}"/>
                </a:ext>
              </a:extLst>
            </p:cNvPr>
            <p:cNvGrpSpPr/>
            <p:nvPr/>
          </p:nvGrpSpPr>
          <p:grpSpPr>
            <a:xfrm>
              <a:off x="5583200" y="4970662"/>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5712904" y="5145364"/>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p:spTree>
    <p:extLst>
      <p:ext uri="{BB962C8B-B14F-4D97-AF65-F5344CB8AC3E}">
        <p14:creationId xmlns:p14="http://schemas.microsoft.com/office/powerpoint/2010/main" val="28332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23" name="Freeform: Shape 22">
            <a:extLst>
              <a:ext uri="{FF2B5EF4-FFF2-40B4-BE49-F238E27FC236}">
                <a16:creationId xmlns:a16="http://schemas.microsoft.com/office/drawing/2014/main" id="{FB8FD9E1-7400-6153-6013-D9F58C39C91C}"/>
              </a:ext>
            </a:extLst>
          </p:cNvPr>
          <p:cNvSpPr/>
          <p:nvPr/>
        </p:nvSpPr>
        <p:spPr>
          <a:xfrm>
            <a:off x="1430937"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10">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385216"/>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4" name="TextBox 13">
            <a:extLst>
              <a:ext uri="{FF2B5EF4-FFF2-40B4-BE49-F238E27FC236}">
                <a16:creationId xmlns:a16="http://schemas.microsoft.com/office/drawing/2014/main" id="{AD8FC2BD-3228-331B-A234-ED0F571B63EE}"/>
              </a:ext>
            </a:extLst>
          </p:cNvPr>
          <p:cNvSpPr txBox="1"/>
          <p:nvPr/>
        </p:nvSpPr>
        <p:spPr>
          <a:xfrm>
            <a:off x="2990850" y="3448602"/>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3" name="Picture Placeholder 119" descr="A person in a suit and tie standing on a desk with a book&#10;&#10;AI-generated content may be incorrect.">
            <a:extLst>
              <a:ext uri="{FF2B5EF4-FFF2-40B4-BE49-F238E27FC236}">
                <a16:creationId xmlns:a16="http://schemas.microsoft.com/office/drawing/2014/main" id="{1E2B531F-917B-C260-E15C-EB35ECD16017}"/>
              </a:ext>
            </a:extLst>
          </p:cNvPr>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1540" b="11540"/>
          <a:stretch>
            <a:fillRect/>
          </a:stretch>
        </p:blipFill>
        <p:spPr>
          <a:xfrm>
            <a:off x="17205218" y="2280888"/>
            <a:ext cx="1705222" cy="2296224"/>
          </a:xfrm>
        </p:spPr>
      </p:pic>
      <p:pic>
        <p:nvPicPr>
          <p:cNvPr id="4" name="Picture Placeholder 117">
            <a:extLst>
              <a:ext uri="{FF2B5EF4-FFF2-40B4-BE49-F238E27FC236}">
                <a16:creationId xmlns:a16="http://schemas.microsoft.com/office/drawing/2014/main" id="{BEFCB946-A845-902C-CAA0-828A892089D3}"/>
              </a:ext>
            </a:extLst>
          </p:cNvPr>
          <p:cNvPicPr>
            <a:picLocks noGrp="1" noChangeAspect="1"/>
          </p:cNvPicPr>
          <p:nvPr>
            <p:ph type="pic" sz="quarter" idx="12"/>
          </p:nvPr>
        </p:nvPicPr>
        <p:blipFill>
          <a:blip r:embed="rId12">
            <a:extLst>
              <a:ext uri="{28A0092B-C50C-407E-A947-70E740481C1C}">
                <a14:useLocalDpi xmlns:a14="http://schemas.microsoft.com/office/drawing/2010/main" val="0"/>
              </a:ext>
            </a:extLst>
          </a:blip>
          <a:srcRect l="896" r="896"/>
          <a:stretch/>
        </p:blipFill>
        <p:spPr>
          <a:xfrm>
            <a:off x="-7401470" y="2335716"/>
            <a:ext cx="1717906" cy="2186568"/>
          </a:xfrm>
        </p:spPr>
      </p:pic>
    </p:spTree>
    <p:extLst>
      <p:ext uri="{BB962C8B-B14F-4D97-AF65-F5344CB8AC3E}">
        <p14:creationId xmlns:p14="http://schemas.microsoft.com/office/powerpoint/2010/main" val="37152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2C06FC97-F6ED-520C-6EC3-629C18A7B848}"/>
              </a:ext>
            </a:extLst>
          </p:cNvPr>
          <p:cNvSpPr txBox="1"/>
          <p:nvPr/>
        </p:nvSpPr>
        <p:spPr>
          <a:xfrm>
            <a:off x="6812212" y="3242375"/>
            <a:ext cx="5029200" cy="1815882"/>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L'auto-Formation signifie que vous êtes le premier responsable de votre propre éducation, il n'y a pas d'enseignant pour vous guider à chaque étape.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Vous devez déterminer ce que vous voulez apprendre, comment apprendre et trouver les ressources .</a:t>
            </a: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4" name="TextBox 3">
            <a:extLst>
              <a:ext uri="{FF2B5EF4-FFF2-40B4-BE49-F238E27FC236}">
                <a16:creationId xmlns:a16="http://schemas.microsoft.com/office/drawing/2014/main" id="{04897549-BD84-2FDE-15AE-7ED5ACFFA7C5}"/>
              </a:ext>
            </a:extLst>
          </p:cNvPr>
          <p:cNvSpPr txBox="1"/>
          <p:nvPr/>
        </p:nvSpPr>
        <p:spPr>
          <a:xfrm>
            <a:off x="6022310" y="513790"/>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4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21" name="TextBox 20">
            <a:extLst>
              <a:ext uri="{FF2B5EF4-FFF2-40B4-BE49-F238E27FC236}">
                <a16:creationId xmlns:a16="http://schemas.microsoft.com/office/drawing/2014/main" id="{8E3D8B68-35E5-FFA2-6848-338B3B538E5C}"/>
              </a:ext>
            </a:extLst>
          </p:cNvPr>
          <p:cNvSpPr txBox="1"/>
          <p:nvPr/>
        </p:nvSpPr>
        <p:spPr>
          <a:xfrm>
            <a:off x="6022310" y="1577176"/>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2" name="TextBox 21">
            <a:extLst>
              <a:ext uri="{FF2B5EF4-FFF2-40B4-BE49-F238E27FC236}">
                <a16:creationId xmlns:a16="http://schemas.microsoft.com/office/drawing/2014/main" id="{6ABE7453-057F-2A89-B678-5BD7D0101279}"/>
              </a:ext>
            </a:extLst>
          </p:cNvPr>
          <p:cNvSpPr txBox="1"/>
          <p:nvPr/>
        </p:nvSpPr>
        <p:spPr>
          <a:xfrm>
            <a:off x="6022310" y="1134009"/>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12080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25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5" name="TextBox 4">
            <a:extLst>
              <a:ext uri="{FF2B5EF4-FFF2-40B4-BE49-F238E27FC236}">
                <a16:creationId xmlns:a16="http://schemas.microsoft.com/office/drawing/2014/main" id="{3995A08C-B921-886B-B1D1-D45351F66C5E}"/>
              </a:ext>
            </a:extLst>
          </p:cNvPr>
          <p:cNvSpPr txBox="1"/>
          <p:nvPr/>
        </p:nvSpPr>
        <p:spPr>
          <a:xfrm>
            <a:off x="0" y="2502317"/>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10" name="TextBox 9">
            <a:extLst>
              <a:ext uri="{FF2B5EF4-FFF2-40B4-BE49-F238E27FC236}">
                <a16:creationId xmlns:a16="http://schemas.microsoft.com/office/drawing/2014/main" id="{E326E620-86A4-567C-5887-37A8B17475B6}"/>
              </a:ext>
            </a:extLst>
          </p:cNvPr>
          <p:cNvSpPr txBox="1"/>
          <p:nvPr/>
        </p:nvSpPr>
        <p:spPr>
          <a:xfrm>
            <a:off x="0" y="3432353"/>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58302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59EB0"/>
            </a:gs>
            <a:gs pos="80000">
              <a:srgbClr val="898293"/>
            </a:gs>
            <a:gs pos="3000">
              <a:srgbClr val="0C233A"/>
            </a:gs>
            <a:gs pos="45000">
              <a:srgbClr val="525157"/>
            </a:gs>
          </a:gsLst>
          <a:lin ang="5400000" scaled="1"/>
          <a:tileRect/>
        </a:gra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34" name="TextBox 33">
            <a:extLst>
              <a:ext uri="{FF2B5EF4-FFF2-40B4-BE49-F238E27FC236}">
                <a16:creationId xmlns:a16="http://schemas.microsoft.com/office/drawing/2014/main" id="{34A36BFA-351D-E9C9-0C51-268ECF9D3772}"/>
              </a:ext>
            </a:extLst>
          </p:cNvPr>
          <p:cNvSpPr txBox="1"/>
          <p:nvPr/>
        </p:nvSpPr>
        <p:spPr>
          <a:xfrm>
            <a:off x="6873009" y="978448"/>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24" name="TextBox 23">
            <a:extLst>
              <a:ext uri="{FF2B5EF4-FFF2-40B4-BE49-F238E27FC236}">
                <a16:creationId xmlns:a16="http://schemas.microsoft.com/office/drawing/2014/main" id="{06D8D8FA-BCCD-6247-E336-D8B0E73F96EE}"/>
              </a:ext>
            </a:extLst>
          </p:cNvPr>
          <p:cNvSpPr txBox="1"/>
          <p:nvPr/>
        </p:nvSpPr>
        <p:spPr>
          <a:xfrm>
            <a:off x="6940040" y="1811280"/>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27" name="TextBox 26">
            <a:extLst>
              <a:ext uri="{FF2B5EF4-FFF2-40B4-BE49-F238E27FC236}">
                <a16:creationId xmlns:a16="http://schemas.microsoft.com/office/drawing/2014/main" id="{EE7913A1-BAAB-7753-AB73-0383C745E02C}"/>
              </a:ext>
            </a:extLst>
          </p:cNvPr>
          <p:cNvSpPr txBox="1"/>
          <p:nvPr/>
        </p:nvSpPr>
        <p:spPr>
          <a:xfrm>
            <a:off x="6925962" y="1459216"/>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2">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a:noFill/>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1" name="TextBox 20">
            <a:extLst>
              <a:ext uri="{FF2B5EF4-FFF2-40B4-BE49-F238E27FC236}">
                <a16:creationId xmlns:a16="http://schemas.microsoft.com/office/drawing/2014/main" id="{8A855DDE-3BD7-B073-FCA2-7B8EDF058B24}"/>
              </a:ext>
            </a:extLst>
          </p:cNvPr>
          <p:cNvSpPr txBox="1"/>
          <p:nvPr/>
        </p:nvSpPr>
        <p:spPr>
          <a:xfrm>
            <a:off x="7029337" y="3483859"/>
            <a:ext cx="5029200" cy="1323439"/>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Les gens se concentrent souvent sur la partie « succès » d’une histoire de réussite et ne voient pas la persévérance concentrée, parfois jour après jour, année après année, qui a fait du « succès » une réalité et non une fantaisie .</a:t>
            </a:r>
          </a:p>
        </p:txBody>
      </p:sp>
    </p:spTree>
    <p:extLst>
      <p:ext uri="{BB962C8B-B14F-4D97-AF65-F5344CB8AC3E}">
        <p14:creationId xmlns:p14="http://schemas.microsoft.com/office/powerpoint/2010/main" val="3510367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Tree>
    <p:extLst>
      <p:ext uri="{BB962C8B-B14F-4D97-AF65-F5344CB8AC3E}">
        <p14:creationId xmlns:p14="http://schemas.microsoft.com/office/powerpoint/2010/main" val="2547127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A59EB0"/>
            </a:gs>
            <a:gs pos="80000">
              <a:srgbClr val="898293"/>
            </a:gs>
            <a:gs pos="3000">
              <a:srgbClr val="0C233A"/>
            </a:gs>
            <a:gs pos="45000">
              <a:srgbClr val="525157"/>
            </a:gs>
          </a:gsLst>
          <a:lin ang="5400000" scaled="1"/>
          <a:tileRect/>
        </a:gra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F48B7496-7547-7E93-058D-F1E62770D214}"/>
              </a:ext>
            </a:extLst>
          </p:cNvPr>
          <p:cNvSpPr txBox="1"/>
          <p:nvPr/>
        </p:nvSpPr>
        <p:spPr>
          <a:xfrm>
            <a:off x="7139210" y="1053921"/>
            <a:ext cx="4904893"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2">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a:noFill/>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3">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1" name="TextBox 20">
            <a:extLst>
              <a:ext uri="{FF2B5EF4-FFF2-40B4-BE49-F238E27FC236}">
                <a16:creationId xmlns:a16="http://schemas.microsoft.com/office/drawing/2014/main" id="{8A855DDE-3BD7-B073-FCA2-7B8EDF058B24}"/>
              </a:ext>
            </a:extLst>
          </p:cNvPr>
          <p:cNvSpPr txBox="1"/>
          <p:nvPr/>
        </p:nvSpPr>
        <p:spPr>
          <a:xfrm>
            <a:off x="7014903" y="2960231"/>
            <a:ext cx="5029200" cy="1077218"/>
          </a:xfrm>
          <a:prstGeom prst="rect">
            <a:avLst/>
          </a:prstGeom>
          <a:noFill/>
        </p:spPr>
        <p:txBody>
          <a:bodyPr wrap="square" anchor="t">
            <a:spAutoFit/>
          </a:bodyPr>
          <a:lstStyle/>
          <a:p>
            <a:pPr lvl="0" algn="ju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fr-FR" sz="1600" b="1" dirty="0">
                <a:solidFill>
                  <a:prstClr val="white"/>
                </a:solidFill>
                <a:latin typeface="Times New Roman" panose="02020603050405020304" pitchFamily="18" charset="0"/>
                <a:cs typeface="Times New Roman" panose="02020603050405020304" pitchFamily="18" charset="0"/>
              </a:rPr>
              <a:t>Un processus d'amélioration continue qui renforce votre capacité d'apprentissage et de croissance, vous transformant en une meilleure version de vous-même.</a:t>
            </a: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98980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otalTime>498</TotalTime>
  <Words>482</Words>
  <Application>Microsoft Office PowerPoint</Application>
  <PresentationFormat>Widescreen</PresentationFormat>
  <Paragraphs>66</Paragraphs>
  <Slides>17</Slides>
  <Notes>7</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17</vt:i4>
      </vt:variant>
    </vt:vector>
  </HeadingPairs>
  <TitlesOfParts>
    <vt:vector size="36" baseType="lpstr">
      <vt:lpstr>Aptos</vt:lpstr>
      <vt:lpstr>Aptos Display</vt:lpstr>
      <vt:lpstr>Arial</vt:lpstr>
      <vt:lpstr>Bookman Old Style</vt:lpstr>
      <vt:lpstr>Courier New</vt:lpstr>
      <vt:lpstr>Eastman Trial Medium</vt:lpstr>
      <vt:lpstr>Fave Condensed Two Pro</vt:lpstr>
      <vt:lpstr>Fave Script Pro</vt:lpstr>
      <vt:lpstr>Futura</vt:lpstr>
      <vt:lpstr>Futura Bk BT</vt:lpstr>
      <vt:lpstr>Futura XBlkCnIt BT</vt:lpstr>
      <vt:lpstr>Inter</vt:lpstr>
      <vt:lpstr>Jumbled</vt:lpstr>
      <vt:lpstr>Lobster 1.4</vt:lpstr>
      <vt:lpstr>Times New Roman</vt:lpstr>
      <vt:lpstr>Tw Cen MT</vt:lpstr>
      <vt:lpstr>Unispace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Amine Eljohri</dc:creator>
  <cp:lastModifiedBy>Amine Eljohri</cp:lastModifiedBy>
  <cp:revision>20</cp:revision>
  <dcterms:created xsi:type="dcterms:W3CDTF">2025-03-24T08:03:17Z</dcterms:created>
  <dcterms:modified xsi:type="dcterms:W3CDTF">2025-03-27T03:29:46Z</dcterms:modified>
</cp:coreProperties>
</file>